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36" r:id="rId1"/>
  </p:sldMasterIdLst>
  <p:notesMasterIdLst>
    <p:notesMasterId r:id="rId16"/>
  </p:notesMasterIdLst>
  <p:handoutMasterIdLst>
    <p:handoutMasterId r:id="rId17"/>
  </p:handoutMasterIdLst>
  <p:sldIdLst>
    <p:sldId id="360" r:id="rId2"/>
    <p:sldId id="361" r:id="rId3"/>
    <p:sldId id="465" r:id="rId4"/>
    <p:sldId id="406" r:id="rId5"/>
    <p:sldId id="459" r:id="rId6"/>
    <p:sldId id="460" r:id="rId7"/>
    <p:sldId id="433" r:id="rId8"/>
    <p:sldId id="466" r:id="rId9"/>
    <p:sldId id="432" r:id="rId10"/>
    <p:sldId id="407" r:id="rId11"/>
    <p:sldId id="467" r:id="rId12"/>
    <p:sldId id="469" r:id="rId13"/>
    <p:sldId id="468" r:id="rId14"/>
    <p:sldId id="408" r:id="rId15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E5C4DA6-000E-4A42-B4E9-AD03AC832A84}" v="14" dt="2023-09-06T15:09:27.41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55"/>
    <p:restoredTop sz="94507"/>
  </p:normalViewPr>
  <p:slideViewPr>
    <p:cSldViewPr>
      <p:cViewPr varScale="1">
        <p:scale>
          <a:sx n="116" d="100"/>
          <a:sy n="116" d="100"/>
        </p:scale>
        <p:origin x="1288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wnen, Paul M" userId="b1fad98d-9c85-4afc-93ea-92c67574f2bd" providerId="ADAL" clId="{8E5C4DA6-000E-4A42-B4E9-AD03AC832A84}"/>
    <pc:docChg chg="undo custSel modSld">
      <pc:chgData name="Downen, Paul M" userId="b1fad98d-9c85-4afc-93ea-92c67574f2bd" providerId="ADAL" clId="{8E5C4DA6-000E-4A42-B4E9-AD03AC832A84}" dt="2023-09-06T15:11:49.418" v="346" actId="20577"/>
      <pc:docMkLst>
        <pc:docMk/>
      </pc:docMkLst>
      <pc:sldChg chg="modSp mod">
        <pc:chgData name="Downen, Paul M" userId="b1fad98d-9c85-4afc-93ea-92c67574f2bd" providerId="ADAL" clId="{8E5C4DA6-000E-4A42-B4E9-AD03AC832A84}" dt="2023-09-06T14:54:19.638" v="103"/>
        <pc:sldMkLst>
          <pc:docMk/>
          <pc:sldMk cId="0" sldId="360"/>
        </pc:sldMkLst>
        <pc:spChg chg="mod">
          <ac:chgData name="Downen, Paul M" userId="b1fad98d-9c85-4afc-93ea-92c67574f2bd" providerId="ADAL" clId="{8E5C4DA6-000E-4A42-B4E9-AD03AC832A84}" dt="2023-09-06T14:54:19.638" v="103"/>
          <ac:spMkLst>
            <pc:docMk/>
            <pc:sldMk cId="0" sldId="360"/>
            <ac:spMk id="16386" creationId="{1E870296-0AC9-0347-993D-9CFB68B1E5D0}"/>
          </ac:spMkLst>
        </pc:spChg>
      </pc:sldChg>
      <pc:sldChg chg="modSp mod">
        <pc:chgData name="Downen, Paul M" userId="b1fad98d-9c85-4afc-93ea-92c67574f2bd" providerId="ADAL" clId="{8E5C4DA6-000E-4A42-B4E9-AD03AC832A84}" dt="2023-09-06T14:59:55.968" v="122" actId="20577"/>
        <pc:sldMkLst>
          <pc:docMk/>
          <pc:sldMk cId="0" sldId="361"/>
        </pc:sldMkLst>
        <pc:spChg chg="mod">
          <ac:chgData name="Downen, Paul M" userId="b1fad98d-9c85-4afc-93ea-92c67574f2bd" providerId="ADAL" clId="{8E5C4DA6-000E-4A42-B4E9-AD03AC832A84}" dt="2023-09-06T14:59:55.968" v="122" actId="20577"/>
          <ac:spMkLst>
            <pc:docMk/>
            <pc:sldMk cId="0" sldId="361"/>
            <ac:spMk id="17410" creationId="{D3E5DBFD-CB58-EA4F-ACAE-748A067AE4A0}"/>
          </ac:spMkLst>
        </pc:spChg>
      </pc:sldChg>
      <pc:sldChg chg="modSp mod">
        <pc:chgData name="Downen, Paul M" userId="b1fad98d-9c85-4afc-93ea-92c67574f2bd" providerId="ADAL" clId="{8E5C4DA6-000E-4A42-B4E9-AD03AC832A84}" dt="2023-09-06T15:06:52.580" v="238" actId="20577"/>
        <pc:sldMkLst>
          <pc:docMk/>
          <pc:sldMk cId="1136558595" sldId="406"/>
        </pc:sldMkLst>
        <pc:spChg chg="mod">
          <ac:chgData name="Downen, Paul M" userId="b1fad98d-9c85-4afc-93ea-92c67574f2bd" providerId="ADAL" clId="{8E5C4DA6-000E-4A42-B4E9-AD03AC832A84}" dt="2023-09-06T15:02:22.732" v="195" actId="20577"/>
          <ac:spMkLst>
            <pc:docMk/>
            <pc:sldMk cId="1136558595" sldId="406"/>
            <ac:spMk id="3074" creationId="{C13FE84A-3DF0-A34D-9216-CC674A6F655A}"/>
          </ac:spMkLst>
        </pc:spChg>
        <pc:spChg chg="mod">
          <ac:chgData name="Downen, Paul M" userId="b1fad98d-9c85-4afc-93ea-92c67574f2bd" providerId="ADAL" clId="{8E5C4DA6-000E-4A42-B4E9-AD03AC832A84}" dt="2023-09-06T15:06:52.580" v="238" actId="20577"/>
          <ac:spMkLst>
            <pc:docMk/>
            <pc:sldMk cId="1136558595" sldId="406"/>
            <ac:spMk id="37891" creationId="{053C62AA-D3A0-E946-93E8-0F48926D5ACC}"/>
          </ac:spMkLst>
        </pc:spChg>
      </pc:sldChg>
      <pc:sldChg chg="modSp mod">
        <pc:chgData name="Downen, Paul M" userId="b1fad98d-9c85-4afc-93ea-92c67574f2bd" providerId="ADAL" clId="{8E5C4DA6-000E-4A42-B4E9-AD03AC832A84}" dt="2023-09-06T15:11:20.454" v="337" actId="20577"/>
        <pc:sldMkLst>
          <pc:docMk/>
          <pc:sldMk cId="316229024" sldId="407"/>
        </pc:sldMkLst>
        <pc:spChg chg="mod">
          <ac:chgData name="Downen, Paul M" userId="b1fad98d-9c85-4afc-93ea-92c67574f2bd" providerId="ADAL" clId="{8E5C4DA6-000E-4A42-B4E9-AD03AC832A84}" dt="2023-09-06T15:08:01.232" v="265" actId="122"/>
          <ac:spMkLst>
            <pc:docMk/>
            <pc:sldMk cId="316229024" sldId="407"/>
            <ac:spMk id="38913" creationId="{3F0CCC70-1797-2145-BF8B-F31CDEC82E21}"/>
          </ac:spMkLst>
        </pc:spChg>
        <pc:spChg chg="mod">
          <ac:chgData name="Downen, Paul M" userId="b1fad98d-9c85-4afc-93ea-92c67574f2bd" providerId="ADAL" clId="{8E5C4DA6-000E-4A42-B4E9-AD03AC832A84}" dt="2023-09-06T15:11:20.454" v="337" actId="20577"/>
          <ac:spMkLst>
            <pc:docMk/>
            <pc:sldMk cId="316229024" sldId="407"/>
            <ac:spMk id="38914" creationId="{00DE95E0-179D-6540-B50D-26E71B566016}"/>
          </ac:spMkLst>
        </pc:spChg>
      </pc:sldChg>
      <pc:sldChg chg="modSp mod">
        <pc:chgData name="Downen, Paul M" userId="b1fad98d-9c85-4afc-93ea-92c67574f2bd" providerId="ADAL" clId="{8E5C4DA6-000E-4A42-B4E9-AD03AC832A84}" dt="2023-09-06T15:11:49.418" v="346" actId="20577"/>
        <pc:sldMkLst>
          <pc:docMk/>
          <pc:sldMk cId="1688272314" sldId="408"/>
        </pc:sldMkLst>
        <pc:spChg chg="mod">
          <ac:chgData name="Downen, Paul M" userId="b1fad98d-9c85-4afc-93ea-92c67574f2bd" providerId="ADAL" clId="{8E5C4DA6-000E-4A42-B4E9-AD03AC832A84}" dt="2023-09-06T15:11:49.418" v="346" actId="20577"/>
          <ac:spMkLst>
            <pc:docMk/>
            <pc:sldMk cId="1688272314" sldId="408"/>
            <ac:spMk id="40961" creationId="{914B3029-24F6-4245-8470-4C4D1BB38ED1}"/>
          </ac:spMkLst>
        </pc:spChg>
      </pc:sldChg>
      <pc:sldChg chg="addSp delSp modSp mod">
        <pc:chgData name="Downen, Paul M" userId="b1fad98d-9c85-4afc-93ea-92c67574f2bd" providerId="ADAL" clId="{8E5C4DA6-000E-4A42-B4E9-AD03AC832A84}" dt="2023-09-06T15:01:02.828" v="194" actId="20577"/>
        <pc:sldMkLst>
          <pc:docMk/>
          <pc:sldMk cId="1888264348" sldId="465"/>
        </pc:sldMkLst>
        <pc:graphicFrameChg chg="add del modGraphic">
          <ac:chgData name="Downen, Paul M" userId="b1fad98d-9c85-4afc-93ea-92c67574f2bd" providerId="ADAL" clId="{8E5C4DA6-000E-4A42-B4E9-AD03AC832A84}" dt="2023-09-06T15:01:02.828" v="194" actId="20577"/>
          <ac:graphicFrameMkLst>
            <pc:docMk/>
            <pc:sldMk cId="1888264348" sldId="465"/>
            <ac:graphicFrameMk id="2" creationId="{BBCB6CF8-1C48-EA41-A2A3-B49199870B74}"/>
          </ac:graphicFrameMkLst>
        </pc:graphicFrameChg>
      </pc:sldChg>
      <pc:sldChg chg="addSp delSp modSp mod">
        <pc:chgData name="Downen, Paul M" userId="b1fad98d-9c85-4afc-93ea-92c67574f2bd" providerId="ADAL" clId="{8E5C4DA6-000E-4A42-B4E9-AD03AC832A84}" dt="2023-09-06T15:10:30.696" v="280" actId="20577"/>
        <pc:sldMkLst>
          <pc:docMk/>
          <pc:sldMk cId="2884190424" sldId="467"/>
        </pc:sldMkLst>
        <pc:spChg chg="add del">
          <ac:chgData name="Downen, Paul M" userId="b1fad98d-9c85-4afc-93ea-92c67574f2bd" providerId="ADAL" clId="{8E5C4DA6-000E-4A42-B4E9-AD03AC832A84}" dt="2023-09-06T15:09:03.140" v="270" actId="22"/>
          <ac:spMkLst>
            <pc:docMk/>
            <pc:sldMk cId="2884190424" sldId="467"/>
            <ac:spMk id="3" creationId="{C729141A-41AD-A80C-B77F-0DC211F274AE}"/>
          </ac:spMkLst>
        </pc:spChg>
        <pc:spChg chg="mod">
          <ac:chgData name="Downen, Paul M" userId="b1fad98d-9c85-4afc-93ea-92c67574f2bd" providerId="ADAL" clId="{8E5C4DA6-000E-4A42-B4E9-AD03AC832A84}" dt="2023-09-06T15:09:19.811" v="273" actId="14100"/>
          <ac:spMkLst>
            <pc:docMk/>
            <pc:sldMk cId="2884190424" sldId="467"/>
            <ac:spMk id="38913" creationId="{3F0CCC70-1797-2145-BF8B-F31CDEC82E21}"/>
          </ac:spMkLst>
        </pc:spChg>
        <pc:spChg chg="mod">
          <ac:chgData name="Downen, Paul M" userId="b1fad98d-9c85-4afc-93ea-92c67574f2bd" providerId="ADAL" clId="{8E5C4DA6-000E-4A42-B4E9-AD03AC832A84}" dt="2023-09-06T15:10:30.696" v="280" actId="20577"/>
          <ac:spMkLst>
            <pc:docMk/>
            <pc:sldMk cId="2884190424" sldId="467"/>
            <ac:spMk id="38914" creationId="{00DE95E0-179D-6540-B50D-26E71B566016}"/>
          </ac:spMkLst>
        </pc:spChg>
      </pc:sldChg>
      <pc:sldChg chg="modSp mod">
        <pc:chgData name="Downen, Paul M" userId="b1fad98d-9c85-4afc-93ea-92c67574f2bd" providerId="ADAL" clId="{8E5C4DA6-000E-4A42-B4E9-AD03AC832A84}" dt="2023-09-06T15:10:09.058" v="278"/>
        <pc:sldMkLst>
          <pc:docMk/>
          <pc:sldMk cId="4151908276" sldId="468"/>
        </pc:sldMkLst>
        <pc:spChg chg="mod">
          <ac:chgData name="Downen, Paul M" userId="b1fad98d-9c85-4afc-93ea-92c67574f2bd" providerId="ADAL" clId="{8E5C4DA6-000E-4A42-B4E9-AD03AC832A84}" dt="2023-09-06T15:10:09.058" v="278"/>
          <ac:spMkLst>
            <pc:docMk/>
            <pc:sldMk cId="4151908276" sldId="468"/>
            <ac:spMk id="38913" creationId="{3F0CCC70-1797-2145-BF8B-F31CDEC82E21}"/>
          </ac:spMkLst>
        </pc:spChg>
      </pc:sldChg>
      <pc:sldChg chg="modSp mod">
        <pc:chgData name="Downen, Paul M" userId="b1fad98d-9c85-4afc-93ea-92c67574f2bd" providerId="ADAL" clId="{8E5C4DA6-000E-4A42-B4E9-AD03AC832A84}" dt="2023-09-06T15:11:29.621" v="345" actId="20577"/>
        <pc:sldMkLst>
          <pc:docMk/>
          <pc:sldMk cId="2437686640" sldId="469"/>
        </pc:sldMkLst>
        <pc:spChg chg="mod">
          <ac:chgData name="Downen, Paul M" userId="b1fad98d-9c85-4afc-93ea-92c67574f2bd" providerId="ADAL" clId="{8E5C4DA6-000E-4A42-B4E9-AD03AC832A84}" dt="2023-09-06T15:10:00.357" v="275"/>
          <ac:spMkLst>
            <pc:docMk/>
            <pc:sldMk cId="2437686640" sldId="469"/>
            <ac:spMk id="38913" creationId="{3F0CCC70-1797-2145-BF8B-F31CDEC82E21}"/>
          </ac:spMkLst>
        </pc:spChg>
        <pc:spChg chg="mod">
          <ac:chgData name="Downen, Paul M" userId="b1fad98d-9c85-4afc-93ea-92c67574f2bd" providerId="ADAL" clId="{8E5C4DA6-000E-4A42-B4E9-AD03AC832A84}" dt="2023-09-06T15:11:29.621" v="345" actId="20577"/>
          <ac:spMkLst>
            <pc:docMk/>
            <pc:sldMk cId="2437686640" sldId="469"/>
            <ac:spMk id="38914" creationId="{00DE95E0-179D-6540-B50D-26E71B566016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451C5FF-855F-784E-BA21-D639B9835FA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E9A570-9681-7D40-B172-8BDEB4864E4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charset="0"/>
                <a:ea typeface="ＭＳ Ｐゴシック" charset="-128"/>
              </a:defRPr>
            </a:lvl1pPr>
          </a:lstStyle>
          <a:p>
            <a:pPr>
              <a:defRPr/>
            </a:pPr>
            <a:fld id="{C74B58EA-1D5D-324F-8268-1812291BA6ED}" type="datetimeFigureOut">
              <a:rPr lang="en-US" altLang="en-US"/>
              <a:pPr>
                <a:defRPr/>
              </a:pPr>
              <a:t>9/6/23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E89397-C357-D24A-B39C-40D5D9F5908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E2EB7B-56BE-0146-BF80-62A36FE8F9F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charset="0"/>
                <a:ea typeface="ＭＳ Ｐゴシック" charset="-128"/>
              </a:defRPr>
            </a:lvl1pPr>
          </a:lstStyle>
          <a:p>
            <a:pPr>
              <a:defRPr/>
            </a:pPr>
            <a:fld id="{A78E9E26-4937-7C4B-9791-64B8B85B7D8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tiff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>
            <a:extLst>
              <a:ext uri="{FF2B5EF4-FFF2-40B4-BE49-F238E27FC236}">
                <a16:creationId xmlns:a16="http://schemas.microsoft.com/office/drawing/2014/main" id="{F7A6C070-EA0C-1443-8051-4C9BE30238FC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 b="0">
                <a:latin typeface="Arial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67" name="Rectangle 3">
            <a:extLst>
              <a:ext uri="{FF2B5EF4-FFF2-40B4-BE49-F238E27FC236}">
                <a16:creationId xmlns:a16="http://schemas.microsoft.com/office/drawing/2014/main" id="{950D9CD2-76D8-0947-BBA2-011A020519C7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b="0">
                <a:latin typeface="Arial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340" name="Rectangle 4">
            <a:extLst>
              <a:ext uri="{FF2B5EF4-FFF2-40B4-BE49-F238E27FC236}">
                <a16:creationId xmlns:a16="http://schemas.microsoft.com/office/drawing/2014/main" id="{4EBA1634-0BC6-D348-A79A-6B3E3FDF19DF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269" name="Rectangle 5">
            <a:extLst>
              <a:ext uri="{FF2B5EF4-FFF2-40B4-BE49-F238E27FC236}">
                <a16:creationId xmlns:a16="http://schemas.microsoft.com/office/drawing/2014/main" id="{4038E2A3-51F9-544E-BACD-B0AFC499AC69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270" name="Rectangle 6">
            <a:extLst>
              <a:ext uri="{FF2B5EF4-FFF2-40B4-BE49-F238E27FC236}">
                <a16:creationId xmlns:a16="http://schemas.microsoft.com/office/drawing/2014/main" id="{FD8919E7-228F-3844-A8CB-7BD925B7FB79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 b="0">
                <a:latin typeface="Arial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71" name="Rectangle 7">
            <a:extLst>
              <a:ext uri="{FF2B5EF4-FFF2-40B4-BE49-F238E27FC236}">
                <a16:creationId xmlns:a16="http://schemas.microsoft.com/office/drawing/2014/main" id="{69CE201C-E167-6C4A-9500-560BB1319F5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fld id="{0A4C9C26-08CA-CB4F-A7A4-4148FEE1966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Arial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Arial" charset="0"/>
        <a:cs typeface="Arial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Arial" charset="0"/>
        <a:cs typeface="Arial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Arial" charset="0"/>
        <a:cs typeface="Arial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Arial" charset="0"/>
        <a:cs typeface="Arial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Slide Image Placeholder 1">
            <a:extLst>
              <a:ext uri="{FF2B5EF4-FFF2-40B4-BE49-F238E27FC236}">
                <a16:creationId xmlns:a16="http://schemas.microsoft.com/office/drawing/2014/main" id="{47EDB34A-6092-2B4A-AA59-299FF8D878C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38" name="Notes Placeholder 2">
            <a:extLst>
              <a:ext uri="{FF2B5EF4-FFF2-40B4-BE49-F238E27FC236}">
                <a16:creationId xmlns:a16="http://schemas.microsoft.com/office/drawing/2014/main" id="{5BBADC65-7071-9B49-8FE9-AB81807D11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9939" name="Slide Number Placeholder 3">
            <a:extLst>
              <a:ext uri="{FF2B5EF4-FFF2-40B4-BE49-F238E27FC236}">
                <a16:creationId xmlns:a16="http://schemas.microsoft.com/office/drawing/2014/main" id="{E59B1FCA-2A4B-6741-9739-F805F38D71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fld id="{6326E95A-DE18-8149-80C4-61C5C988FC14}" type="slidenum">
              <a:rPr lang="en-US" altLang="en-US" sz="1200" b="0" smtClean="0">
                <a:latin typeface="Arial" panose="020B0604020202020204" pitchFamily="34" charset="0"/>
              </a:rPr>
              <a:pPr/>
              <a:t>10</a:t>
            </a:fld>
            <a:endParaRPr lang="en-US" altLang="en-US" sz="1200" b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66300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Slide Image Placeholder 1">
            <a:extLst>
              <a:ext uri="{FF2B5EF4-FFF2-40B4-BE49-F238E27FC236}">
                <a16:creationId xmlns:a16="http://schemas.microsoft.com/office/drawing/2014/main" id="{47EDB34A-6092-2B4A-AA59-299FF8D878C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38" name="Notes Placeholder 2">
            <a:extLst>
              <a:ext uri="{FF2B5EF4-FFF2-40B4-BE49-F238E27FC236}">
                <a16:creationId xmlns:a16="http://schemas.microsoft.com/office/drawing/2014/main" id="{5BBADC65-7071-9B49-8FE9-AB81807D11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9939" name="Slide Number Placeholder 3">
            <a:extLst>
              <a:ext uri="{FF2B5EF4-FFF2-40B4-BE49-F238E27FC236}">
                <a16:creationId xmlns:a16="http://schemas.microsoft.com/office/drawing/2014/main" id="{E59B1FCA-2A4B-6741-9739-F805F38D71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fld id="{6326E95A-DE18-8149-80C4-61C5C988FC14}" type="slidenum">
              <a:rPr lang="en-US" altLang="en-US" sz="1200" b="0" smtClean="0">
                <a:latin typeface="Arial" panose="020B0604020202020204" pitchFamily="34" charset="0"/>
              </a:rPr>
              <a:pPr/>
              <a:t>11</a:t>
            </a:fld>
            <a:endParaRPr lang="en-US" altLang="en-US" sz="1200" b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53382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Slide Image Placeholder 1">
            <a:extLst>
              <a:ext uri="{FF2B5EF4-FFF2-40B4-BE49-F238E27FC236}">
                <a16:creationId xmlns:a16="http://schemas.microsoft.com/office/drawing/2014/main" id="{47EDB34A-6092-2B4A-AA59-299FF8D878C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38" name="Notes Placeholder 2">
            <a:extLst>
              <a:ext uri="{FF2B5EF4-FFF2-40B4-BE49-F238E27FC236}">
                <a16:creationId xmlns:a16="http://schemas.microsoft.com/office/drawing/2014/main" id="{5BBADC65-7071-9B49-8FE9-AB81807D11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9939" name="Slide Number Placeholder 3">
            <a:extLst>
              <a:ext uri="{FF2B5EF4-FFF2-40B4-BE49-F238E27FC236}">
                <a16:creationId xmlns:a16="http://schemas.microsoft.com/office/drawing/2014/main" id="{E59B1FCA-2A4B-6741-9739-F805F38D71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fld id="{6326E95A-DE18-8149-80C4-61C5C988FC14}" type="slidenum">
              <a:rPr lang="en-US" altLang="en-US" sz="1200" b="0" smtClean="0">
                <a:latin typeface="Arial" panose="020B0604020202020204" pitchFamily="34" charset="0"/>
              </a:rPr>
              <a:pPr/>
              <a:t>12</a:t>
            </a:fld>
            <a:endParaRPr lang="en-US" altLang="en-US" sz="1200" b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50424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Slide Image Placeholder 1">
            <a:extLst>
              <a:ext uri="{FF2B5EF4-FFF2-40B4-BE49-F238E27FC236}">
                <a16:creationId xmlns:a16="http://schemas.microsoft.com/office/drawing/2014/main" id="{47EDB34A-6092-2B4A-AA59-299FF8D878C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38" name="Notes Placeholder 2">
            <a:extLst>
              <a:ext uri="{FF2B5EF4-FFF2-40B4-BE49-F238E27FC236}">
                <a16:creationId xmlns:a16="http://schemas.microsoft.com/office/drawing/2014/main" id="{5BBADC65-7071-9B49-8FE9-AB81807D11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9939" name="Slide Number Placeholder 3">
            <a:extLst>
              <a:ext uri="{FF2B5EF4-FFF2-40B4-BE49-F238E27FC236}">
                <a16:creationId xmlns:a16="http://schemas.microsoft.com/office/drawing/2014/main" id="{E59B1FCA-2A4B-6741-9739-F805F38D71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fld id="{6326E95A-DE18-8149-80C4-61C5C988FC14}" type="slidenum">
              <a:rPr lang="en-US" altLang="en-US" sz="1200" b="0" smtClean="0">
                <a:latin typeface="Arial" panose="020B0604020202020204" pitchFamily="34" charset="0"/>
              </a:rPr>
              <a:pPr/>
              <a:t>13</a:t>
            </a:fld>
            <a:endParaRPr lang="en-US" altLang="en-US" sz="1200" b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29688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46B1328-5A5E-AD4A-B16A-59F5C1E0A740}"/>
              </a:ext>
            </a:extLst>
          </p:cNvPr>
          <p:cNvSpPr/>
          <p:nvPr/>
        </p:nvSpPr>
        <p:spPr>
          <a:xfrm>
            <a:off x="1328738" y="1295400"/>
            <a:ext cx="6486525" cy="3152775"/>
          </a:xfrm>
          <a:prstGeom prst="rect">
            <a:avLst/>
          </a:prstGeo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>
            <a:normAutofit/>
          </a:bodyPr>
          <a:lstStyle/>
          <a:p>
            <a:pPr eaLnBrk="1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/>
            </a:pPr>
            <a:endParaRPr sz="320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22921" y="1523999"/>
            <a:ext cx="6498158" cy="1724867"/>
          </a:xfrm>
        </p:spPr>
        <p:txBody>
          <a:bodyPr rtlCol="0">
            <a:noAutofit/>
          </a:bodyPr>
          <a:lstStyle>
            <a:lvl1pPr marL="0" indent="0" algn="ctr" defTabSz="914400" rtl="0" eaLnBrk="1" latinLnBrk="0" hangingPunct="1">
              <a:spcBef>
                <a:spcPct val="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4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22921" y="3299012"/>
            <a:ext cx="6498159" cy="916641"/>
          </a:xfrm>
        </p:spPr>
        <p:txBody>
          <a:bodyPr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071E550F-2F69-3844-A5C5-49CDF1390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A0B4E5D6-6D28-894A-86A7-67894463D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C45483A1-23D6-C44C-B985-3B95C5B76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5EBFD1D-22E3-6640-B5D5-AEC0B5C9684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743333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8" y="611872"/>
            <a:ext cx="4079545" cy="1162050"/>
          </a:xfrm>
        </p:spPr>
        <p:txBody>
          <a:bodyPr/>
          <a:lstStyle>
            <a:lvl1pPr algn="ctr">
              <a:defRPr sz="3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8" y="1787856"/>
            <a:ext cx="4079545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idx="1"/>
          </p:nvPr>
        </p:nvSpPr>
        <p:spPr>
          <a:xfrm>
            <a:off x="5090617" y="359392"/>
            <a:ext cx="3657600" cy="5318077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rtlCol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3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Drag picture to placeholder or click icon to add</a:t>
            </a:r>
            <a:endParaRPr noProof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F0407552-2A10-C349-9477-20D2B1C21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3B823408-179E-FF4F-A706-D163C0BE2F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CA09EC2F-7928-8D45-94D7-E900C492E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F47118-BCCC-254E-B4C6-0DBF56B7EA1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51495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83111E-14DF-2B49-A2C1-C32E208E1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E21643-39FF-8344-9170-E0EBD742C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85B69F-FE25-2246-8B78-CEB556F8B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F37001-F416-9341-A49F-3863D956799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271516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69792" y="368301"/>
            <a:ext cx="1524000" cy="55753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49274" y="368301"/>
            <a:ext cx="6689726" cy="55753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21FF02-591F-7343-9805-22614A6DDE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A6EF32-956B-9746-8231-87D0F375E8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1B607A-90BE-E342-9CE1-1730D9AED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202ACD-330B-F241-B9F9-6835F4EE607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24292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9A1C02-7106-2B4E-AD0D-A5192B7E6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29B393-CF59-4C43-A6B3-4A638A6EEE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07601F-FCF1-D847-8E55-DEF2E7D19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35F462-1EEE-B14C-BEE2-70BD943E6E5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329558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3538" y="3352801"/>
            <a:ext cx="8416925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3538" y="4771029"/>
            <a:ext cx="8416925" cy="972671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3"/>
          </p:nvPr>
        </p:nvSpPr>
        <p:spPr>
          <a:xfrm>
            <a:off x="370980" y="363538"/>
            <a:ext cx="8402040" cy="2836862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Drag picture to placeholder or click icon to add</a:t>
            </a:r>
            <a:endParaRPr noProof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B53C97C8-75C4-1741-8FE6-62E785F9D5A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AD929289-6F25-BD41-8AC8-55A71D7031F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A79E7C74-1832-2B4A-BC38-E8B33499DD9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9939B2B-21CA-E745-9286-EF75D2BFEA9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749919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2403144"/>
            <a:ext cx="8056563" cy="1362075"/>
          </a:xfrm>
        </p:spPr>
        <p:txBody>
          <a:bodyPr/>
          <a:lstStyle>
            <a:lvl1pPr algn="ctr">
              <a:defRPr sz="46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5" y="3736005"/>
            <a:ext cx="8056563" cy="1500187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B21E22-D532-A34B-B37E-ECE3464B5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0A3808-15A4-784B-9445-9B347D00C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37B08B-164D-6547-99E1-7B4D5FED1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B8366E-7558-294A-8A02-8B1618BB66E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30741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107576"/>
            <a:ext cx="8042276" cy="13369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49275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1071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C8FA4113-14D3-3949-9CB5-E7E7C6CEFD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31580AA7-4DA2-B648-A64F-72E627372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F6C75406-6C09-C440-964F-28030586F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ABDDC8-FE5B-4E46-ABFB-B500EEFC959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760784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4" y="107576"/>
            <a:ext cx="8042276" cy="133695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4" y="1453224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9274" y="2347415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1070" y="1453224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1070" y="2347415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39B6A390-B396-D34E-ADF2-0984F3167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C4B87998-0431-4947-991E-71BC55AB1A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34DB9B5-1D83-4D42-876D-ADEBDE226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B2F9116-00B3-9841-A940-F9BEFC0E2D7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62523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B6A7059-20BA-0D4D-99AF-FE8E29B974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B3B6780D-A68B-B24C-A247-5409C6A41B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437507A-D991-DE4E-A74E-D56B7DB15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DE1960D-C159-5449-BB91-2C80D897411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080219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E2E87938-E73D-DF45-BDB1-D14F233A8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85440A76-81EA-1C4C-AC32-8D318E70A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7C2F977F-83CC-124A-A73F-C4953B0AC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79C2B8-0F48-D94A-A6C5-0B06D32BA0C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773369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9" y="611872"/>
            <a:ext cx="3840480" cy="1162050"/>
          </a:xfrm>
        </p:spPr>
        <p:txBody>
          <a:bodyPr/>
          <a:lstStyle>
            <a:lvl1pPr algn="ctr">
              <a:defRPr sz="3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2824" y="368300"/>
            <a:ext cx="3840480" cy="5575300"/>
          </a:xfrm>
        </p:spPr>
        <p:txBody>
          <a:bodyPr>
            <a:normAutofit/>
          </a:bodyPr>
          <a:lstStyle>
            <a:lvl1pPr>
              <a:spcBef>
                <a:spcPts val="2000"/>
              </a:spcBef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9" y="1787856"/>
            <a:ext cx="3840480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043906EB-F6BC-564C-89AF-36FCA2F472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BE8F7DE3-A1B7-684A-B19C-1A1B10DCB9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67D790D-B165-3647-AFD9-444067B5E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30240EC-4035-A24E-AF36-D50B8EE8E17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203494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27C4B4C9-05CC-304A-85F6-39F66F7B4422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549275" y="107950"/>
            <a:ext cx="8042275" cy="1336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77E9C214-2E44-E84D-AECA-879E490EDF2B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549275" y="1600200"/>
            <a:ext cx="8042275" cy="434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7117E0-339F-DB40-B99C-6A15EC98F5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29275" y="627538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034064-F38B-BA47-83F5-7441A8A8A1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65113" y="6275388"/>
            <a:ext cx="48402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2F49E0-9DCB-F942-834C-7D6433F6EE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97813" y="6275388"/>
            <a:ext cx="990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3600">
                <a:solidFill>
                  <a:schemeClr val="bg1"/>
                </a:solidFill>
                <a:latin typeface="Times" charset="0"/>
                <a:ea typeface="ＭＳ Ｐゴシック" charset="-128"/>
              </a:defRPr>
            </a:lvl1pPr>
          </a:lstStyle>
          <a:p>
            <a:pPr>
              <a:defRPr/>
            </a:pPr>
            <a:fld id="{540153A8-6708-044E-B13A-035A992FCD8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95" r:id="rId1"/>
    <p:sldLayoutId id="2147484184" r:id="rId2"/>
    <p:sldLayoutId id="2147484185" r:id="rId3"/>
    <p:sldLayoutId id="2147484186" r:id="rId4"/>
    <p:sldLayoutId id="2147484187" r:id="rId5"/>
    <p:sldLayoutId id="2147484188" r:id="rId6"/>
    <p:sldLayoutId id="2147484189" r:id="rId7"/>
    <p:sldLayoutId id="2147484190" r:id="rId8"/>
    <p:sldLayoutId id="2147484191" r:id="rId9"/>
    <p:sldLayoutId id="2147484192" r:id="rId10"/>
    <p:sldLayoutId id="2147484193" r:id="rId11"/>
    <p:sldLayoutId id="2147484194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600" kern="1200">
          <a:solidFill>
            <a:schemeClr val="accent1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9pPr>
    </p:titleStyle>
    <p:bodyStyle>
      <a:lvl1pPr marL="349250" indent="-349250" algn="l" rtl="0" eaLnBrk="0" fontAlgn="base" hangingPunct="0">
        <a:spcBef>
          <a:spcPts val="2000"/>
        </a:spcBef>
        <a:spcAft>
          <a:spcPct val="0"/>
        </a:spcAft>
        <a:buClr>
          <a:srgbClr val="6FB7D7"/>
        </a:buClr>
        <a:buSzPct val="110000"/>
        <a:buFont typeface="Wingdings 2" pitchFamily="2" charset="2"/>
        <a:buChar char=""/>
        <a:defRPr sz="2400" kern="1200">
          <a:solidFill>
            <a:srgbClr val="595959"/>
          </a:solidFill>
          <a:latin typeface="+mn-lt"/>
          <a:ea typeface="ＭＳ Ｐゴシック" charset="0"/>
          <a:cs typeface="ＭＳ Ｐゴシック" charset="0"/>
        </a:defRPr>
      </a:lvl1pPr>
      <a:lvl2pPr marL="685800" indent="-336550" algn="l" rtl="0" eaLnBrk="0" fontAlgn="base" hangingPunct="0">
        <a:spcBef>
          <a:spcPts val="600"/>
        </a:spcBef>
        <a:spcAft>
          <a:spcPct val="0"/>
        </a:spcAft>
        <a:buClr>
          <a:srgbClr val="215D77"/>
        </a:buClr>
        <a:buSzPct val="110000"/>
        <a:buFont typeface="Wingdings 2" pitchFamily="2" charset="2"/>
        <a:buChar char=""/>
        <a:defRPr sz="2200" kern="1200">
          <a:solidFill>
            <a:srgbClr val="595959"/>
          </a:solidFill>
          <a:latin typeface="+mn-lt"/>
          <a:ea typeface="ＭＳ Ｐゴシック" charset="0"/>
          <a:cs typeface="+mn-cs"/>
        </a:defRPr>
      </a:lvl2pPr>
      <a:lvl3pPr marL="968375" indent="-282575" algn="l" rtl="0" eaLnBrk="0" fontAlgn="base" hangingPunct="0">
        <a:spcBef>
          <a:spcPts val="600"/>
        </a:spcBef>
        <a:spcAft>
          <a:spcPct val="0"/>
        </a:spcAft>
        <a:buClr>
          <a:srgbClr val="6FB7D7"/>
        </a:buClr>
        <a:buSzPct val="110000"/>
        <a:buFont typeface="Wingdings 2" pitchFamily="2" charset="2"/>
        <a:buChar char=""/>
        <a:defRPr sz="2000" kern="1200">
          <a:solidFill>
            <a:srgbClr val="595959"/>
          </a:solidFill>
          <a:latin typeface="+mn-lt"/>
          <a:ea typeface="ＭＳ Ｐゴシック" charset="0"/>
          <a:cs typeface="+mn-cs"/>
        </a:defRPr>
      </a:lvl3pPr>
      <a:lvl4pPr marL="1263650" indent="-295275" algn="l" rtl="0" eaLnBrk="0" fontAlgn="base" hangingPunct="0">
        <a:spcBef>
          <a:spcPts val="600"/>
        </a:spcBef>
        <a:spcAft>
          <a:spcPct val="0"/>
        </a:spcAft>
        <a:buClr>
          <a:srgbClr val="215D77"/>
        </a:buClr>
        <a:buSzPct val="110000"/>
        <a:buFont typeface="Wingdings 2" pitchFamily="2" charset="2"/>
        <a:buChar char=""/>
        <a:defRPr kern="1200">
          <a:solidFill>
            <a:srgbClr val="595959"/>
          </a:solidFill>
          <a:latin typeface="+mn-lt"/>
          <a:ea typeface="ＭＳ Ｐゴシック" charset="0"/>
          <a:cs typeface="+mn-cs"/>
        </a:defRPr>
      </a:lvl4pPr>
      <a:lvl5pPr marL="1546225" indent="-282575" algn="l" rtl="0" eaLnBrk="0" fontAlgn="base" hangingPunct="0">
        <a:spcBef>
          <a:spcPts val="600"/>
        </a:spcBef>
        <a:spcAft>
          <a:spcPct val="0"/>
        </a:spcAft>
        <a:buClr>
          <a:srgbClr val="6FB7D7"/>
        </a:buClr>
        <a:buSzPct val="110000"/>
        <a:buFont typeface="Wingdings 2" pitchFamily="2" charset="2"/>
        <a:buChar char=""/>
        <a:defRPr kern="1200">
          <a:solidFill>
            <a:srgbClr val="595959"/>
          </a:solidFill>
          <a:latin typeface="+mn-lt"/>
          <a:ea typeface="ＭＳ Ｐゴシック" charset="0"/>
          <a:cs typeface="+mn-cs"/>
        </a:defRPr>
      </a:lvl5pPr>
      <a:lvl6pPr marL="1828800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1177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398713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6892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echo360.org/" TargetMode="External"/><Relationship Id="rId2" Type="http://schemas.openxmlformats.org/officeDocument/2006/relationships/hyperlink" Target="https://pauldownen.com/courses/23F/Assembly" TargetMode="External"/><Relationship Id="rId1" Type="http://schemas.openxmlformats.org/officeDocument/2006/relationships/slideLayout" Target="../slideLayouts/slideLayout8.xml"/><Relationship Id="rId4" Type="http://schemas.openxmlformats.org/officeDocument/2006/relationships/hyperlink" Target="mailto:NazimAhmed_Belabbaci@student.uml.edu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csapp.cs.cmu.edu/public/students.html" TargetMode="Externa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en.wikipedia.org/wiki/Motherboard" TargetMode="Externa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Motherboard" TargetMode="External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3E820519-2E1F-5E4F-8EF8-AD74BFD7459E}"/>
              </a:ext>
            </a:extLst>
          </p:cNvPr>
          <p:cNvSpPr txBox="1">
            <a:spLocks noChangeArrowheads="1"/>
          </p:cNvSpPr>
          <p:nvPr/>
        </p:nvSpPr>
        <p:spPr>
          <a:xfrm>
            <a:off x="381000" y="533400"/>
            <a:ext cx="8229600" cy="1143000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r>
              <a:rPr lang="en-US" sz="3600" dirty="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COMP.2030 Assembly Language Prog.</a:t>
            </a:r>
          </a:p>
        </p:txBody>
      </p:sp>
      <p:sp>
        <p:nvSpPr>
          <p:cNvPr id="16386" name="Rectangle 5">
            <a:extLst>
              <a:ext uri="{FF2B5EF4-FFF2-40B4-BE49-F238E27FC236}">
                <a16:creationId xmlns:a16="http://schemas.microsoft.com/office/drawing/2014/main" id="{1E870296-0AC9-0347-993D-9CFB68B1E5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1371600"/>
            <a:ext cx="8229600" cy="525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800100" indent="-3429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800" b="0" dirty="0">
                <a:latin typeface="Calibri" panose="020F0502020204030204" pitchFamily="34" charset="0"/>
              </a:rPr>
              <a:t>Website: </a:t>
            </a:r>
            <a:r>
              <a:rPr lang="en-US" altLang="en-US" sz="2800" b="0" dirty="0">
                <a:latin typeface="Calibri" panose="020F0502020204030204" pitchFamily="34" charset="0"/>
                <a:hlinkClick r:id="rId2"/>
              </a:rPr>
              <a:t>https://</a:t>
            </a:r>
            <a:r>
              <a:rPr lang="en-US" altLang="en-US" sz="2800" b="0" dirty="0" err="1">
                <a:latin typeface="Calibri" panose="020F0502020204030204" pitchFamily="34" charset="0"/>
                <a:hlinkClick r:id="rId2"/>
              </a:rPr>
              <a:t>pauldownen.com</a:t>
            </a:r>
            <a:r>
              <a:rPr lang="en-US" altLang="en-US" sz="2800" b="0" dirty="0">
                <a:latin typeface="Calibri" panose="020F0502020204030204" pitchFamily="34" charset="0"/>
                <a:hlinkClick r:id="rId2"/>
              </a:rPr>
              <a:t>/courses/23F/Assembly</a:t>
            </a:r>
            <a:endParaRPr lang="en-US" altLang="en-US" sz="2800" b="0" dirty="0">
              <a:latin typeface="Calibri" panose="020F0502020204030204" pitchFamily="34" charset="0"/>
            </a:endParaRPr>
          </a:p>
          <a:p>
            <a:pPr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800" b="0" dirty="0">
                <a:latin typeface="Calibri" panose="020F0502020204030204" pitchFamily="34" charset="0"/>
              </a:rPr>
              <a:t>Blackboard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b="0" dirty="0">
                <a:latin typeface="Calibri" panose="020F0502020204030204" pitchFamily="34" charset="0"/>
              </a:rPr>
              <a:t>Homework/programming assignment submission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b="0" dirty="0">
                <a:latin typeface="Calibri" panose="020F0502020204030204" pitchFamily="34" charset="0"/>
              </a:rPr>
              <a:t>Lecture recordings: </a:t>
            </a:r>
            <a:r>
              <a:rPr lang="en-US" altLang="en-US" b="0" dirty="0">
                <a:latin typeface="Calibri" panose="020F0502020204030204" pitchFamily="34" charset="0"/>
                <a:hlinkClick r:id="rId3"/>
              </a:rPr>
              <a:t>https://echo360.org/</a:t>
            </a:r>
            <a:endParaRPr lang="en-US" altLang="en-US" b="0" dirty="0">
              <a:latin typeface="Calibri" panose="020F0502020204030204" pitchFamily="34" charset="0"/>
            </a:endParaRPr>
          </a:p>
          <a:p>
            <a:pPr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800" b="0" dirty="0">
                <a:latin typeface="Calibri" panose="020F0502020204030204" pitchFamily="34" charset="0"/>
                <a:cs typeface="Calibri" panose="020F0502020204030204" pitchFamily="34" charset="0"/>
              </a:rPr>
              <a:t>Office Hours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rPr>
              <a:t>MW 3:00-5:00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rPr>
              <a:t>by appointment</a:t>
            </a:r>
          </a:p>
          <a:p>
            <a:pPr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800" b="0" dirty="0"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rPr>
              <a:t>TA for labs: </a:t>
            </a:r>
            <a:r>
              <a:rPr lang="en-US" sz="2000" b="0" i="0" dirty="0">
                <a:solidFill>
                  <a:srgbClr val="4A5153"/>
                </a:solidFill>
                <a:effectLst/>
                <a:latin typeface="merriweather-regular"/>
              </a:rPr>
              <a:t>Nazim Ahmed </a:t>
            </a:r>
            <a:r>
              <a:rPr lang="en-US" sz="2000" b="0" i="0" dirty="0" err="1">
                <a:solidFill>
                  <a:srgbClr val="4A5153"/>
                </a:solidFill>
                <a:effectLst/>
                <a:latin typeface="merriweather-regular"/>
              </a:rPr>
              <a:t>Belabbaci</a:t>
            </a:r>
            <a:r>
              <a:rPr lang="en-US" sz="2000" b="0" i="0" dirty="0">
                <a:solidFill>
                  <a:srgbClr val="4A5153"/>
                </a:solidFill>
                <a:effectLst/>
                <a:latin typeface="merriweather-regular"/>
              </a:rPr>
              <a:t> &lt;</a:t>
            </a:r>
            <a:r>
              <a:rPr lang="en-US" sz="2000" b="0" i="0" u="none" strike="noStrike" dirty="0">
                <a:solidFill>
                  <a:srgbClr val="93B876"/>
                </a:solidFill>
                <a:effectLst/>
                <a:latin typeface="merriweather-regular"/>
                <a:hlinkClick r:id="rId4"/>
              </a:rPr>
              <a:t>NazimAhmed_Belabbaci@student.uml.edu</a:t>
            </a:r>
            <a:r>
              <a:rPr lang="en-US" sz="2000" b="0" i="0" dirty="0">
                <a:solidFill>
                  <a:srgbClr val="4A5153"/>
                </a:solidFill>
                <a:effectLst/>
                <a:latin typeface="merriweather-regular"/>
              </a:rPr>
              <a:t>&gt;</a:t>
            </a:r>
            <a:endParaRPr lang="en-US" altLang="en-US" sz="2800" b="0" dirty="0">
              <a:latin typeface="Calibri" panose="020F0502020204030204" pitchFamily="34" charset="0"/>
              <a:ea typeface="Helvetica Neue" panose="02000503000000020004" pitchFamily="2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TextBox 1">
            <a:extLst>
              <a:ext uri="{FF2B5EF4-FFF2-40B4-BE49-F238E27FC236}">
                <a16:creationId xmlns:a16="http://schemas.microsoft.com/office/drawing/2014/main" id="{3F0CCC70-1797-2145-BF8B-F31CDEC82E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43400" y="990600"/>
            <a:ext cx="4800600" cy="39703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total = 0;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counter = 0;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 (grades[counter] &gt;= 0) {	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total = total + grades[counter];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counter = counter + 1;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(counter &gt; 0)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average = total / counter;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print(average);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print('no grades entered’);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38914" name="TextBox 2">
            <a:extLst>
              <a:ext uri="{FF2B5EF4-FFF2-40B4-BE49-F238E27FC236}">
                <a16:creationId xmlns:a16="http://schemas.microsoft.com/office/drawing/2014/main" id="{00DE95E0-179D-6540-B50D-26E71B5660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011836"/>
            <a:ext cx="4267200" cy="39703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latin typeface="Helvetica" pitchFamily="2" charset="0"/>
              </a:rPr>
              <a:t>	Variables</a:t>
            </a: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r>
              <a:rPr lang="en-US" altLang="en-US" sz="1800" b="0" dirty="0">
                <a:latin typeface="Helvetica" pitchFamily="2" charset="0"/>
              </a:rPr>
              <a:t>	Loop</a:t>
            </a: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r>
              <a:rPr lang="en-US" altLang="en-US" sz="1800" b="0" dirty="0">
                <a:latin typeface="Helvetica" pitchFamily="2" charset="0"/>
              </a:rPr>
              <a:t>	Conditional</a:t>
            </a: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2290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TextBox 1">
            <a:extLst>
              <a:ext uri="{FF2B5EF4-FFF2-40B4-BE49-F238E27FC236}">
                <a16:creationId xmlns:a16="http://schemas.microsoft.com/office/drawing/2014/main" id="{3F0CCC70-1797-2145-BF8B-F31CDEC82E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95800" y="990600"/>
            <a:ext cx="4648200" cy="39703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total = 0;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counter = 0;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 (grades[counter] &gt;= 0)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total = total + grades[counter];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counter = counter + 1;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(counter &gt; 0)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average = total / counter;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print(average);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print('no grades entered’);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38914" name="TextBox 2">
            <a:extLst>
              <a:ext uri="{FF2B5EF4-FFF2-40B4-BE49-F238E27FC236}">
                <a16:creationId xmlns:a16="http://schemas.microsoft.com/office/drawing/2014/main" id="{00DE95E0-179D-6540-B50D-26E71B5660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" y="990600"/>
            <a:ext cx="4191000" cy="452431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latin typeface="Helvetica" pitchFamily="2" charset="0"/>
              </a:rPr>
              <a:t>	reg1 = 0</a:t>
            </a:r>
          </a:p>
          <a:p>
            <a:r>
              <a:rPr lang="en-US" altLang="en-US" sz="1800" b="0" dirty="0">
                <a:latin typeface="Helvetica" pitchFamily="2" charset="0"/>
              </a:rPr>
              <a:t>	reg2 = 0</a:t>
            </a: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r>
              <a:rPr lang="en-US" altLang="en-US" sz="1800" b="0" dirty="0">
                <a:latin typeface="Helvetica" pitchFamily="2" charset="0"/>
              </a:rPr>
              <a:t>	comp(reg2, 0)</a:t>
            </a: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41904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TextBox 1">
            <a:extLst>
              <a:ext uri="{FF2B5EF4-FFF2-40B4-BE49-F238E27FC236}">
                <a16:creationId xmlns:a16="http://schemas.microsoft.com/office/drawing/2014/main" id="{3F0CCC70-1797-2145-BF8B-F31CDEC82E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48200" y="990600"/>
            <a:ext cx="4495800" cy="39703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total = 0;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counter = 0;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 (grades[counter] &gt;= 0)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total = total + grades[counter];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counter = counter + 1;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(counter &gt; 0)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average = total / counter;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print(average);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print('no grades entered’);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38914" name="TextBox 2">
            <a:extLst>
              <a:ext uri="{FF2B5EF4-FFF2-40B4-BE49-F238E27FC236}">
                <a16:creationId xmlns:a16="http://schemas.microsoft.com/office/drawing/2014/main" id="{00DE95E0-179D-6540-B50D-26E71B5660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" y="990600"/>
            <a:ext cx="4495800" cy="424731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latin typeface="Helvetica" pitchFamily="2" charset="0"/>
              </a:rPr>
              <a:t>	reg1 = 0</a:t>
            </a:r>
          </a:p>
          <a:p>
            <a:r>
              <a:rPr lang="en-US" altLang="en-US" sz="1800" b="0" dirty="0">
                <a:latin typeface="Helvetica" pitchFamily="2" charset="0"/>
              </a:rPr>
              <a:t>	reg2 = 0</a:t>
            </a:r>
          </a:p>
          <a:p>
            <a:endParaRPr lang="en-US" altLang="en-US" sz="1800" b="0" dirty="0">
              <a:latin typeface="Helvetica" pitchFamily="2" charset="0"/>
            </a:endParaRPr>
          </a:p>
          <a:p>
            <a:r>
              <a:rPr lang="en-US" altLang="en-US" sz="1800" b="0" dirty="0">
                <a:latin typeface="Helvetica" pitchFamily="2" charset="0"/>
              </a:rPr>
              <a:t>	comp(grades[reg2], 0)</a:t>
            </a:r>
          </a:p>
          <a:p>
            <a:r>
              <a:rPr lang="en-US" altLang="en-US" sz="1800" b="0" dirty="0">
                <a:latin typeface="Helvetica" pitchFamily="2" charset="0"/>
              </a:rPr>
              <a:t>	if (LT) </a:t>
            </a:r>
            <a:r>
              <a:rPr lang="en-US" altLang="en-US" sz="1800" b="0" dirty="0" err="1">
                <a:latin typeface="Helvetica" pitchFamily="2" charset="0"/>
              </a:rPr>
              <a:t>goto</a:t>
            </a:r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r>
              <a:rPr lang="en-US" altLang="en-US" sz="1800" b="0" dirty="0">
                <a:latin typeface="Helvetica" pitchFamily="2" charset="0"/>
              </a:rPr>
              <a:t>	comp(reg2, 0)</a:t>
            </a:r>
          </a:p>
          <a:p>
            <a:r>
              <a:rPr lang="en-US" altLang="en-US" sz="1800" b="0" dirty="0">
                <a:latin typeface="Helvetica" pitchFamily="2" charset="0"/>
              </a:rPr>
              <a:t>	if (LE) </a:t>
            </a:r>
            <a:r>
              <a:rPr lang="en-US" altLang="en-US" sz="1800" b="0" dirty="0" err="1">
                <a:latin typeface="Helvetica" pitchFamily="2" charset="0"/>
              </a:rPr>
              <a:t>goto</a:t>
            </a:r>
            <a:r>
              <a:rPr lang="en-US" altLang="en-US" sz="1800" b="0" dirty="0">
                <a:latin typeface="Helvetica" pitchFamily="2" charset="0"/>
              </a:rPr>
              <a:t> else</a:t>
            </a:r>
          </a:p>
          <a:p>
            <a:r>
              <a:rPr lang="en-US" altLang="en-US" sz="1800" b="0" dirty="0">
                <a:latin typeface="Helvetica" pitchFamily="2" charset="0"/>
              </a:rPr>
              <a:t>	     reg4 = reg1/reg2</a:t>
            </a:r>
          </a:p>
          <a:p>
            <a:r>
              <a:rPr lang="en-US" altLang="en-US" sz="1800" b="0" dirty="0">
                <a:latin typeface="Helvetica" pitchFamily="2" charset="0"/>
              </a:rPr>
              <a:t>	     print(reg4)</a:t>
            </a:r>
          </a:p>
          <a:p>
            <a:r>
              <a:rPr lang="en-US" altLang="en-US" sz="1800" b="0" dirty="0">
                <a:latin typeface="Helvetica" pitchFamily="2" charset="0"/>
              </a:rPr>
              <a:t>	     </a:t>
            </a:r>
            <a:r>
              <a:rPr lang="en-US" altLang="en-US" sz="1800" b="0" dirty="0" err="1">
                <a:latin typeface="Helvetica" pitchFamily="2" charset="0"/>
              </a:rPr>
              <a:t>goto</a:t>
            </a:r>
            <a:r>
              <a:rPr lang="en-US" altLang="en-US" sz="1800" b="0" dirty="0">
                <a:latin typeface="Helvetica" pitchFamily="2" charset="0"/>
              </a:rPr>
              <a:t> exit</a:t>
            </a:r>
          </a:p>
          <a:p>
            <a:r>
              <a:rPr lang="en-US" altLang="en-US" sz="1800" b="0" dirty="0">
                <a:latin typeface="Helvetica" pitchFamily="2" charset="0"/>
              </a:rPr>
              <a:t>else:</a:t>
            </a:r>
          </a:p>
          <a:p>
            <a:r>
              <a:rPr lang="en-US" altLang="en-US" sz="1800" b="0" dirty="0">
                <a:latin typeface="Helvetica" pitchFamily="2" charset="0"/>
              </a:rPr>
              <a:t>	     print(“…”)</a:t>
            </a:r>
          </a:p>
          <a:p>
            <a:r>
              <a:rPr lang="en-US" altLang="en-US" sz="1800" b="0" dirty="0">
                <a:latin typeface="Helvetica" pitchFamily="2" charset="0"/>
              </a:rPr>
              <a:t>exit:</a:t>
            </a:r>
          </a:p>
        </p:txBody>
      </p:sp>
    </p:spTree>
    <p:extLst>
      <p:ext uri="{BB962C8B-B14F-4D97-AF65-F5344CB8AC3E}">
        <p14:creationId xmlns:p14="http://schemas.microsoft.com/office/powerpoint/2010/main" val="24376866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TextBox 1">
            <a:extLst>
              <a:ext uri="{FF2B5EF4-FFF2-40B4-BE49-F238E27FC236}">
                <a16:creationId xmlns:a16="http://schemas.microsoft.com/office/drawing/2014/main" id="{3F0CCC70-1797-2145-BF8B-F31CDEC82E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48200" y="990600"/>
            <a:ext cx="4495800" cy="39703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total = 0;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counter = 0;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 (grades[counter] &gt;= 0)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total = total + grades[counter];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counter = counter + 1;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(counter &gt; 0)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average = total / counter;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print(average);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print('no grades entered’);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38914" name="TextBox 2">
            <a:extLst>
              <a:ext uri="{FF2B5EF4-FFF2-40B4-BE49-F238E27FC236}">
                <a16:creationId xmlns:a16="http://schemas.microsoft.com/office/drawing/2014/main" id="{00DE95E0-179D-6540-B50D-26E71B5660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" y="990600"/>
            <a:ext cx="4495800" cy="507831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latin typeface="Helvetica" pitchFamily="2" charset="0"/>
              </a:rPr>
              <a:t>	reg1 = 0</a:t>
            </a:r>
          </a:p>
          <a:p>
            <a:r>
              <a:rPr lang="en-US" altLang="en-US" sz="1800" b="0" dirty="0">
                <a:latin typeface="Helvetica" pitchFamily="2" charset="0"/>
              </a:rPr>
              <a:t>	reg2 = 0</a:t>
            </a:r>
          </a:p>
          <a:p>
            <a:endParaRPr lang="en-US" altLang="en-US" sz="1800" b="0" dirty="0">
              <a:latin typeface="Helvetica" pitchFamily="2" charset="0"/>
            </a:endParaRPr>
          </a:p>
          <a:p>
            <a:r>
              <a:rPr lang="en-US" altLang="en-US" sz="1800" b="0" dirty="0" err="1">
                <a:latin typeface="Helvetica" pitchFamily="2" charset="0"/>
              </a:rPr>
              <a:t>rept</a:t>
            </a:r>
            <a:r>
              <a:rPr lang="en-US" altLang="en-US" sz="1800" b="0" dirty="0">
                <a:latin typeface="Helvetica" pitchFamily="2" charset="0"/>
              </a:rPr>
              <a:t>:</a:t>
            </a:r>
          </a:p>
          <a:p>
            <a:r>
              <a:rPr lang="en-US" altLang="en-US" sz="1800" b="0" dirty="0">
                <a:latin typeface="Helvetica" pitchFamily="2" charset="0"/>
              </a:rPr>
              <a:t>	comp(grades[reg2], 0)</a:t>
            </a:r>
          </a:p>
          <a:p>
            <a:r>
              <a:rPr lang="en-US" altLang="en-US" sz="1800" b="0" dirty="0">
                <a:latin typeface="Helvetica" pitchFamily="2" charset="0"/>
              </a:rPr>
              <a:t>	if (LT) </a:t>
            </a:r>
            <a:r>
              <a:rPr lang="en-US" altLang="en-US" sz="1800" b="0" dirty="0" err="1">
                <a:solidFill>
                  <a:srgbClr val="FF0000"/>
                </a:solidFill>
                <a:latin typeface="Helvetica" pitchFamily="2" charset="0"/>
              </a:rPr>
              <a:t>goto</a:t>
            </a:r>
            <a:r>
              <a:rPr lang="en-US" altLang="en-US" sz="1800" b="0" dirty="0">
                <a:latin typeface="Helvetica" pitchFamily="2" charset="0"/>
              </a:rPr>
              <a:t> done</a:t>
            </a:r>
          </a:p>
          <a:p>
            <a:r>
              <a:rPr lang="en-US" altLang="en-US" sz="1800" b="0" dirty="0">
                <a:latin typeface="Helvetica" pitchFamily="2" charset="0"/>
              </a:rPr>
              <a:t>	Add reg1, reg1, grades[reg2]</a:t>
            </a:r>
          </a:p>
          <a:p>
            <a:r>
              <a:rPr lang="en-US" altLang="en-US" sz="1800" b="0" dirty="0">
                <a:latin typeface="Helvetica" pitchFamily="2" charset="0"/>
              </a:rPr>
              <a:t>	Add reg2, 1, reg2</a:t>
            </a:r>
          </a:p>
          <a:p>
            <a:r>
              <a:rPr lang="en-US" altLang="en-US" sz="1800" b="0" dirty="0">
                <a:latin typeface="Helvetica" pitchFamily="2" charset="0"/>
              </a:rPr>
              <a:t>	</a:t>
            </a:r>
            <a:r>
              <a:rPr lang="en-US" altLang="en-US" sz="1800" b="0" dirty="0" err="1">
                <a:solidFill>
                  <a:srgbClr val="FF0000"/>
                </a:solidFill>
                <a:latin typeface="Helvetica" pitchFamily="2" charset="0"/>
              </a:rPr>
              <a:t>goto</a:t>
            </a:r>
            <a:r>
              <a:rPr lang="en-US" altLang="en-US" sz="1800" b="0" dirty="0">
                <a:latin typeface="Helvetica" pitchFamily="2" charset="0"/>
              </a:rPr>
              <a:t> </a:t>
            </a:r>
            <a:r>
              <a:rPr lang="en-US" altLang="en-US" sz="1800" b="0" dirty="0" err="1">
                <a:latin typeface="Helvetica" pitchFamily="2" charset="0"/>
              </a:rPr>
              <a:t>rept</a:t>
            </a:r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r>
              <a:rPr lang="en-US" altLang="en-US" sz="1800" b="0" dirty="0">
                <a:latin typeface="Helvetica" pitchFamily="2" charset="0"/>
              </a:rPr>
              <a:t>done:</a:t>
            </a:r>
          </a:p>
          <a:p>
            <a:r>
              <a:rPr lang="en-US" altLang="en-US" sz="1800" b="0" dirty="0">
                <a:latin typeface="Helvetica" pitchFamily="2" charset="0"/>
              </a:rPr>
              <a:t>	if (reg2 &lt;= 0) </a:t>
            </a:r>
            <a:r>
              <a:rPr lang="en-US" altLang="en-US" sz="1800" b="0" dirty="0" err="1">
                <a:solidFill>
                  <a:srgbClr val="FF0000"/>
                </a:solidFill>
                <a:latin typeface="Helvetica" pitchFamily="2" charset="0"/>
              </a:rPr>
              <a:t>goto</a:t>
            </a:r>
            <a:r>
              <a:rPr lang="en-US" altLang="en-US" sz="1800" b="0" dirty="0">
                <a:latin typeface="Helvetica" pitchFamily="2" charset="0"/>
              </a:rPr>
              <a:t> else</a:t>
            </a:r>
          </a:p>
          <a:p>
            <a:r>
              <a:rPr lang="en-US" altLang="en-US" sz="1800" b="0" dirty="0">
                <a:latin typeface="Helvetica" pitchFamily="2" charset="0"/>
              </a:rPr>
              <a:t>	reg4 = reg1/reg2</a:t>
            </a:r>
          </a:p>
          <a:p>
            <a:r>
              <a:rPr lang="en-US" altLang="en-US" sz="1800" b="0" dirty="0">
                <a:latin typeface="Helvetica" pitchFamily="2" charset="0"/>
              </a:rPr>
              <a:t>	print reg4</a:t>
            </a:r>
          </a:p>
          <a:p>
            <a:r>
              <a:rPr lang="en-US" altLang="en-US" sz="1800" b="0" dirty="0">
                <a:latin typeface="Helvetica" pitchFamily="2" charset="0"/>
              </a:rPr>
              <a:t>	</a:t>
            </a:r>
            <a:r>
              <a:rPr lang="en-US" altLang="en-US" sz="1800" b="0" dirty="0" err="1">
                <a:solidFill>
                  <a:srgbClr val="FF0000"/>
                </a:solidFill>
                <a:latin typeface="Helvetica" pitchFamily="2" charset="0"/>
              </a:rPr>
              <a:t>goto</a:t>
            </a:r>
            <a:r>
              <a:rPr lang="en-US" altLang="en-US" sz="1800" b="0" dirty="0">
                <a:latin typeface="Helvetica" pitchFamily="2" charset="0"/>
              </a:rPr>
              <a:t> exit</a:t>
            </a:r>
          </a:p>
          <a:p>
            <a:r>
              <a:rPr lang="en-US" altLang="en-US" sz="1800" b="0" dirty="0">
                <a:latin typeface="Helvetica" pitchFamily="2" charset="0"/>
              </a:rPr>
              <a:t>else:</a:t>
            </a:r>
          </a:p>
          <a:p>
            <a:r>
              <a:rPr lang="en-US" altLang="en-US" sz="1800" b="0" dirty="0">
                <a:latin typeface="Helvetica" pitchFamily="2" charset="0"/>
              </a:rPr>
              <a:t>	print 'no grades were entered’</a:t>
            </a:r>
          </a:p>
          <a:p>
            <a:r>
              <a:rPr lang="en-US" altLang="en-US" sz="1800" b="0" dirty="0">
                <a:latin typeface="Helvetica" pitchFamily="2" charset="0"/>
              </a:rPr>
              <a:t>exit:</a:t>
            </a:r>
          </a:p>
        </p:txBody>
      </p:sp>
    </p:spTree>
    <p:extLst>
      <p:ext uri="{BB962C8B-B14F-4D97-AF65-F5344CB8AC3E}">
        <p14:creationId xmlns:p14="http://schemas.microsoft.com/office/powerpoint/2010/main" val="41519082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TextBox 2">
            <a:extLst>
              <a:ext uri="{FF2B5EF4-FFF2-40B4-BE49-F238E27FC236}">
                <a16:creationId xmlns:a16="http://schemas.microsoft.com/office/drawing/2014/main" id="{914B3029-24F6-4245-8470-4C4D1BB38E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09600"/>
            <a:ext cx="4495800" cy="59404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2000" b="0" dirty="0">
                <a:latin typeface="Helvetica" pitchFamily="2" charset="0"/>
              </a:rPr>
              <a:t>	reg1 = 0</a:t>
            </a:r>
          </a:p>
          <a:p>
            <a:r>
              <a:rPr lang="en-US" altLang="en-US" sz="2000" b="0" dirty="0">
                <a:latin typeface="Helvetica" pitchFamily="2" charset="0"/>
              </a:rPr>
              <a:t>	reg2 = 0</a:t>
            </a:r>
          </a:p>
          <a:p>
            <a:endParaRPr lang="en-US" altLang="en-US" sz="2000" b="0" dirty="0">
              <a:latin typeface="Helvetica" pitchFamily="2" charset="0"/>
            </a:endParaRPr>
          </a:p>
          <a:p>
            <a:r>
              <a:rPr lang="en-US" altLang="en-US" sz="2000" b="0" dirty="0" err="1">
                <a:latin typeface="Helvetica" pitchFamily="2" charset="0"/>
              </a:rPr>
              <a:t>rept</a:t>
            </a:r>
            <a:r>
              <a:rPr lang="en-US" altLang="en-US" sz="2000" b="0" dirty="0">
                <a:latin typeface="Helvetica" pitchFamily="2" charset="0"/>
              </a:rPr>
              <a:t>:	reg3 = MEM[grades+reg2]</a:t>
            </a:r>
          </a:p>
          <a:p>
            <a:r>
              <a:rPr lang="en-US" altLang="en-US" sz="2000" b="0" dirty="0">
                <a:latin typeface="Helvetica" pitchFamily="2" charset="0"/>
              </a:rPr>
              <a:t>	compare(reg3, 0)</a:t>
            </a:r>
          </a:p>
          <a:p>
            <a:r>
              <a:rPr lang="en-US" altLang="en-US" sz="2000" b="0" dirty="0">
                <a:latin typeface="Helvetica" pitchFamily="2" charset="0"/>
              </a:rPr>
              <a:t>	branch(LT) to done</a:t>
            </a:r>
          </a:p>
          <a:p>
            <a:r>
              <a:rPr lang="en-US" altLang="en-US" sz="2000" b="0" dirty="0">
                <a:latin typeface="Helvetica" pitchFamily="2" charset="0"/>
              </a:rPr>
              <a:t>	add reg1, reg1, reg3</a:t>
            </a:r>
          </a:p>
          <a:p>
            <a:r>
              <a:rPr lang="en-US" altLang="en-US" sz="2000" b="0" dirty="0">
                <a:latin typeface="Helvetica" pitchFamily="2" charset="0"/>
              </a:rPr>
              <a:t>	add reg2, 1, reg2</a:t>
            </a:r>
          </a:p>
          <a:p>
            <a:r>
              <a:rPr lang="en-US" altLang="en-US" sz="2000" b="0" dirty="0">
                <a:latin typeface="Helvetica" pitchFamily="2" charset="0"/>
              </a:rPr>
              <a:t>	</a:t>
            </a:r>
            <a:r>
              <a:rPr lang="en-US" altLang="en-US" sz="2000" b="0" dirty="0" err="1">
                <a:latin typeface="Helvetica" pitchFamily="2" charset="0"/>
              </a:rPr>
              <a:t>goto</a:t>
            </a:r>
            <a:r>
              <a:rPr lang="en-US" altLang="en-US" sz="2000" b="0" dirty="0">
                <a:latin typeface="Helvetica" pitchFamily="2" charset="0"/>
              </a:rPr>
              <a:t> </a:t>
            </a:r>
            <a:r>
              <a:rPr lang="en-US" altLang="en-US" sz="2000" b="0" dirty="0" err="1">
                <a:latin typeface="Helvetica" pitchFamily="2" charset="0"/>
              </a:rPr>
              <a:t>rept</a:t>
            </a:r>
            <a:endParaRPr lang="en-US" altLang="en-US" sz="2000" b="0" dirty="0">
              <a:latin typeface="Helvetica" pitchFamily="2" charset="0"/>
            </a:endParaRPr>
          </a:p>
          <a:p>
            <a:endParaRPr lang="en-US" altLang="en-US" sz="2000" b="0" dirty="0">
              <a:latin typeface="Helvetica" pitchFamily="2" charset="0"/>
            </a:endParaRPr>
          </a:p>
          <a:p>
            <a:r>
              <a:rPr lang="en-US" altLang="en-US" sz="2000" b="0" dirty="0">
                <a:latin typeface="Helvetica" pitchFamily="2" charset="0"/>
              </a:rPr>
              <a:t>done:</a:t>
            </a:r>
          </a:p>
          <a:p>
            <a:r>
              <a:rPr lang="en-US" altLang="en-US" sz="2000" b="0" dirty="0">
                <a:latin typeface="Helvetica" pitchFamily="2" charset="0"/>
              </a:rPr>
              <a:t>	compare(reg2,0)</a:t>
            </a:r>
          </a:p>
          <a:p>
            <a:r>
              <a:rPr lang="en-US" altLang="en-US" sz="2000" b="0" dirty="0">
                <a:latin typeface="Helvetica" pitchFamily="2" charset="0"/>
              </a:rPr>
              <a:t>	branch(LE) to else</a:t>
            </a:r>
          </a:p>
          <a:p>
            <a:r>
              <a:rPr lang="en-US" altLang="en-US" sz="2000" b="0" dirty="0">
                <a:latin typeface="Helvetica" pitchFamily="2" charset="0"/>
              </a:rPr>
              <a:t>	reg4 = reg1/reg2</a:t>
            </a:r>
          </a:p>
          <a:p>
            <a:r>
              <a:rPr lang="en-US" altLang="en-US" sz="2000" b="0" dirty="0">
                <a:latin typeface="Helvetica" pitchFamily="2" charset="0"/>
              </a:rPr>
              <a:t>	print reg4</a:t>
            </a:r>
          </a:p>
          <a:p>
            <a:r>
              <a:rPr lang="en-US" altLang="en-US" sz="2000" b="0" dirty="0">
                <a:latin typeface="Helvetica" pitchFamily="2" charset="0"/>
              </a:rPr>
              <a:t>	</a:t>
            </a:r>
            <a:r>
              <a:rPr lang="en-US" altLang="en-US" sz="2000" b="0" dirty="0" err="1">
                <a:latin typeface="Helvetica" pitchFamily="2" charset="0"/>
              </a:rPr>
              <a:t>goto</a:t>
            </a:r>
            <a:r>
              <a:rPr lang="en-US" altLang="en-US" sz="2000" b="0" dirty="0">
                <a:latin typeface="Helvetica" pitchFamily="2" charset="0"/>
              </a:rPr>
              <a:t> exit</a:t>
            </a:r>
          </a:p>
          <a:p>
            <a:r>
              <a:rPr lang="en-US" altLang="en-US" sz="2000" b="0" dirty="0">
                <a:latin typeface="Helvetica" pitchFamily="2" charset="0"/>
              </a:rPr>
              <a:t>else:</a:t>
            </a:r>
          </a:p>
          <a:p>
            <a:r>
              <a:rPr lang="en-US" altLang="en-US" sz="2000" b="0" dirty="0">
                <a:latin typeface="Helvetica" pitchFamily="2" charset="0"/>
              </a:rPr>
              <a:t>	print 'no </a:t>
            </a:r>
            <a:r>
              <a:rPr lang="en-US" altLang="en-US" sz="2000" b="0">
                <a:latin typeface="Helvetica" pitchFamily="2" charset="0"/>
              </a:rPr>
              <a:t>grades entered</a:t>
            </a:r>
            <a:r>
              <a:rPr lang="en-US" altLang="en-US" sz="2000" b="0" dirty="0">
                <a:latin typeface="Helvetica" pitchFamily="2" charset="0"/>
              </a:rPr>
              <a:t>’</a:t>
            </a:r>
          </a:p>
          <a:p>
            <a:r>
              <a:rPr lang="en-US" altLang="en-US" sz="2000" b="0" dirty="0">
                <a:latin typeface="Helvetica" pitchFamily="2" charset="0"/>
              </a:rPr>
              <a:t>exit:</a:t>
            </a:r>
          </a:p>
        </p:txBody>
      </p:sp>
      <p:sp>
        <p:nvSpPr>
          <p:cNvPr id="37890" name="TextBox 3">
            <a:extLst>
              <a:ext uri="{FF2B5EF4-FFF2-40B4-BE49-F238E27FC236}">
                <a16:creationId xmlns:a16="http://schemas.microsoft.com/office/drawing/2014/main" id="{0512E3EC-85A0-3341-9386-C9E9B01058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48202" y="609600"/>
            <a:ext cx="4363790" cy="5632311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/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	reg1 = 0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	reg2 = 0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Helvetica" pitchFamily="2" charset="0"/>
            </a:endParaRPr>
          </a:p>
          <a:p>
            <a:r>
              <a:rPr lang="en-US" altLang="en-US" sz="1800" b="0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rept</a:t>
            </a:r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: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	If (grades[reg2]&lt;0)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		</a:t>
            </a:r>
            <a:r>
              <a:rPr lang="en-US" altLang="en-US" sz="1800" b="0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goto</a:t>
            </a:r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 done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	add reg1, reg1, grades[reg2]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	add reg2, 1, reg2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	</a:t>
            </a:r>
            <a:r>
              <a:rPr lang="en-US" altLang="en-US" sz="1800" b="0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goto</a:t>
            </a:r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 </a:t>
            </a:r>
            <a:r>
              <a:rPr lang="en-US" altLang="en-US" sz="1800" b="0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rept</a:t>
            </a:r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Helvetica" pitchFamily="2" charset="0"/>
            </a:endParaRP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Helvetica" pitchFamily="2" charset="0"/>
            </a:endParaRP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Helvetica" pitchFamily="2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done: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	if (counter &lt;= 0) </a:t>
            </a:r>
            <a:r>
              <a:rPr lang="en-US" altLang="en-US" sz="1800" b="0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goto</a:t>
            </a:r>
            <a:r>
              <a:rPr lang="en-US" altLang="en-US" sz="1800" b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 else</a:t>
            </a:r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Helvetica" pitchFamily="2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	reg4 = reg1/reg2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	print average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	</a:t>
            </a:r>
            <a:r>
              <a:rPr lang="en-US" altLang="en-US" sz="1800" b="0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goto</a:t>
            </a:r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 exit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Helvetica" pitchFamily="2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else: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	print 'no grades were entered’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exit:</a:t>
            </a:r>
          </a:p>
        </p:txBody>
      </p:sp>
    </p:spTree>
    <p:extLst>
      <p:ext uri="{BB962C8B-B14F-4D97-AF65-F5344CB8AC3E}">
        <p14:creationId xmlns:p14="http://schemas.microsoft.com/office/powerpoint/2010/main" val="16882723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DFA1900F-72AE-5244-A96F-565B95E8BE55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r>
              <a:rPr lang="en-US" sz="4400" dirty="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Textbook and Outline</a:t>
            </a:r>
          </a:p>
        </p:txBody>
      </p:sp>
      <p:sp>
        <p:nvSpPr>
          <p:cNvPr id="17410" name="Rectangle 5">
            <a:extLst>
              <a:ext uri="{FF2B5EF4-FFF2-40B4-BE49-F238E27FC236}">
                <a16:creationId xmlns:a16="http://schemas.microsoft.com/office/drawing/2014/main" id="{D3E5DBFD-CB58-EA4F-ACAE-748A067AE4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1066800"/>
            <a:ext cx="8229600" cy="533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8572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3200" b="0" dirty="0">
                <a:latin typeface="Calibri" panose="020F0502020204030204" pitchFamily="34" charset="0"/>
              </a:rPr>
              <a:t>Textbook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b="0" dirty="0">
                <a:latin typeface="Calibri" panose="020F0502020204030204" pitchFamily="34" charset="0"/>
              </a:rPr>
              <a:t>Randal Bryant and David O</a:t>
            </a:r>
            <a:r>
              <a:rPr lang="ja-JP" altLang="en-US" b="0">
                <a:latin typeface="Calibri" panose="020F0502020204030204" pitchFamily="34" charset="0"/>
              </a:rPr>
              <a:t>’</a:t>
            </a:r>
            <a:r>
              <a:rPr lang="en-US" altLang="ja-JP" b="0" dirty="0" err="1">
                <a:latin typeface="Calibri" panose="020F0502020204030204" pitchFamily="34" charset="0"/>
              </a:rPr>
              <a:t>Hallaron</a:t>
            </a:r>
            <a:endParaRPr lang="en-US" altLang="ja-JP" b="0" dirty="0">
              <a:latin typeface="Calibri" panose="020F0502020204030204" pitchFamily="34" charset="0"/>
            </a:endParaRPr>
          </a:p>
          <a:p>
            <a:pPr lvl="2" eaLnBrk="1" hangingPunct="1">
              <a:spcBef>
                <a:spcPct val="20000"/>
              </a:spcBef>
            </a:pPr>
            <a:r>
              <a:rPr lang="ja-JP" altLang="en-US" b="0">
                <a:latin typeface="Calibri" panose="020F0502020204030204" pitchFamily="34" charset="0"/>
              </a:rPr>
              <a:t>“</a:t>
            </a:r>
            <a:r>
              <a:rPr lang="en-US" altLang="ja-JP" b="0" dirty="0">
                <a:latin typeface="Calibri" panose="020F0502020204030204" pitchFamily="34" charset="0"/>
              </a:rPr>
              <a:t>Computer System: A Programmer</a:t>
            </a:r>
            <a:r>
              <a:rPr lang="ja-JP" altLang="en-US" b="0">
                <a:latin typeface="Calibri" panose="020F0502020204030204" pitchFamily="34" charset="0"/>
              </a:rPr>
              <a:t>’</a:t>
            </a:r>
            <a:r>
              <a:rPr lang="en-US" altLang="ja-JP" b="0" dirty="0">
                <a:latin typeface="Calibri" panose="020F0502020204030204" pitchFamily="34" charset="0"/>
              </a:rPr>
              <a:t>s Perspective,</a:t>
            </a:r>
            <a:r>
              <a:rPr lang="ja-JP" altLang="en-US" b="0">
                <a:latin typeface="Calibri" panose="020F0502020204030204" pitchFamily="34" charset="0"/>
              </a:rPr>
              <a:t>”</a:t>
            </a:r>
            <a:r>
              <a:rPr lang="en-US" altLang="ja-JP" b="0" dirty="0">
                <a:latin typeface="Calibri" panose="020F0502020204030204" pitchFamily="34" charset="0"/>
              </a:rPr>
              <a:t> 3rd ed. Prentice-Hall </a:t>
            </a:r>
          </a:p>
          <a:p>
            <a:pPr lvl="2" eaLnBrk="1" hangingPunct="1">
              <a:spcBef>
                <a:spcPct val="20000"/>
              </a:spcBef>
            </a:pPr>
            <a:r>
              <a:rPr lang="en-US" altLang="ja-JP" b="0" dirty="0">
                <a:latin typeface="Calibri" panose="020F0502020204030204" pitchFamily="34" charset="0"/>
                <a:hlinkClick r:id="rId2"/>
              </a:rPr>
              <a:t>http://csapp.cs.cmu.edu/public/students.html</a:t>
            </a:r>
            <a:endParaRPr lang="en-US" altLang="ja-JP" b="0" dirty="0">
              <a:latin typeface="Calibri" panose="020F0502020204030204" pitchFamily="34" charset="0"/>
            </a:endParaRP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–"/>
            </a:pPr>
            <a:endParaRPr lang="en-US" altLang="ja-JP" b="0" dirty="0">
              <a:latin typeface="Calibri" panose="020F0502020204030204" pitchFamily="34" charset="0"/>
            </a:endParaRPr>
          </a:p>
          <a:p>
            <a:pPr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3200" b="0" dirty="0">
                <a:latin typeface="Calibri" panose="020F0502020204030204" pitchFamily="34" charset="0"/>
              </a:rPr>
              <a:t>Outline in roughly four parts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b="0" dirty="0">
                <a:latin typeface="Calibri" panose="020F0502020204030204" pitchFamily="34" charset="0"/>
              </a:rPr>
              <a:t>Chap 2 </a:t>
            </a:r>
            <a:r>
              <a:rPr lang="mr-IN" altLang="en-US" b="0" dirty="0">
                <a:latin typeface="Calibri" panose="020F0502020204030204" pitchFamily="34" charset="0"/>
              </a:rPr>
              <a:t>–</a:t>
            </a:r>
            <a:r>
              <a:rPr lang="en-US" altLang="en-US" b="0" dirty="0">
                <a:latin typeface="Calibri" panose="020F0502020204030204" pitchFamily="34" charset="0"/>
              </a:rPr>
              <a:t> Data Representation	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b="0" dirty="0">
                <a:latin typeface="Calibri" panose="020F0502020204030204" pitchFamily="34" charset="0"/>
              </a:rPr>
              <a:t>MIPS Assembly Language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b="0" dirty="0">
                <a:latin typeface="Calibri" panose="020F0502020204030204" pitchFamily="34" charset="0"/>
              </a:rPr>
              <a:t>Chap 3 </a:t>
            </a:r>
            <a:r>
              <a:rPr lang="mr-IN" altLang="en-US" b="0" dirty="0">
                <a:latin typeface="Calibri" panose="020F0502020204030204" pitchFamily="34" charset="0"/>
              </a:rPr>
              <a:t>–</a:t>
            </a:r>
            <a:r>
              <a:rPr lang="en-US" altLang="en-US" b="0" dirty="0">
                <a:latin typeface="Calibri" panose="020F0502020204030204" pitchFamily="34" charset="0"/>
              </a:rPr>
              <a:t> Intel x86-64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b="0" dirty="0">
                <a:latin typeface="Calibri" panose="020F0502020204030204" pitchFamily="34" charset="0"/>
              </a:rPr>
              <a:t>Chap 4 </a:t>
            </a:r>
            <a:r>
              <a:rPr lang="mr-IN" altLang="en-US" b="0" dirty="0">
                <a:latin typeface="Calibri" panose="020F0502020204030204" pitchFamily="34" charset="0"/>
              </a:rPr>
              <a:t>–</a:t>
            </a:r>
            <a:r>
              <a:rPr lang="en-US" altLang="en-US" b="0" dirty="0">
                <a:latin typeface="Calibri" panose="020F0502020204030204" pitchFamily="34" charset="0"/>
              </a:rPr>
              <a:t> Hardware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BBCB6CF8-1C48-EA41-A2A3-B49199870B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319897"/>
              </p:ext>
            </p:extLst>
          </p:nvPr>
        </p:nvGraphicFramePr>
        <p:xfrm>
          <a:off x="1371600" y="1600200"/>
          <a:ext cx="5791200" cy="3210628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{5C22544A-7EE6-4342-B048-85BDC9FD1C3A}</a:tableStyleId>
              </a:tblPr>
              <a:tblGrid>
                <a:gridCol w="4060497">
                  <a:extLst>
                    <a:ext uri="{9D8B030D-6E8A-4147-A177-3AD203B41FA5}">
                      <a16:colId xmlns:a16="http://schemas.microsoft.com/office/drawing/2014/main" val="650753861"/>
                    </a:ext>
                  </a:extLst>
                </a:gridCol>
                <a:gridCol w="1730703">
                  <a:extLst>
                    <a:ext uri="{9D8B030D-6E8A-4147-A177-3AD203B41FA5}">
                      <a16:colId xmlns:a16="http://schemas.microsoft.com/office/drawing/2014/main" val="2136278022"/>
                    </a:ext>
                  </a:extLst>
                </a:gridCol>
              </a:tblGrid>
              <a:tr h="709358">
                <a:tc>
                  <a:txBody>
                    <a:bodyPr/>
                    <a:lstStyle/>
                    <a:p>
                      <a:pPr marL="64770" marR="0">
                        <a:lnSpc>
                          <a:spcPct val="115000"/>
                        </a:lnSpc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r>
                        <a:rPr lang="en-US" sz="2400" spc="-15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Labs (2 absences are excused)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86690" marR="0" algn="ctr">
                        <a:lnSpc>
                          <a:spcPct val="115000"/>
                        </a:lnSpc>
                        <a:spcBef>
                          <a:spcPts val="36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15%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103349513"/>
                  </a:ext>
                </a:extLst>
              </a:tr>
              <a:tr h="762000">
                <a:tc>
                  <a:txBody>
                    <a:bodyPr/>
                    <a:lstStyle/>
                    <a:p>
                      <a:pPr marL="64770" marR="0">
                        <a:lnSpc>
                          <a:spcPct val="115000"/>
                        </a:lnSpc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r>
                        <a:rPr lang="en-US" sz="2400" spc="-15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400" spc="-15" dirty="0" err="1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Homeworks</a:t>
                      </a:r>
                      <a:r>
                        <a:rPr lang="en-US" sz="2400" spc="-15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/ Quizzes / Worksheets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86690" marR="0" algn="ctr">
                        <a:lnSpc>
                          <a:spcPct val="115000"/>
                        </a:lnSpc>
                        <a:spcBef>
                          <a:spcPts val="36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30%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635327925"/>
                  </a:ext>
                </a:extLst>
              </a:tr>
              <a:tr h="543628">
                <a:tc>
                  <a:txBody>
                    <a:bodyPr/>
                    <a:lstStyle/>
                    <a:p>
                      <a:pPr marL="64770" marR="0">
                        <a:lnSpc>
                          <a:spcPct val="115000"/>
                        </a:lnSpc>
                        <a:spcBef>
                          <a:spcPts val="350"/>
                        </a:spcBef>
                        <a:spcAft>
                          <a:spcPts val="0"/>
                        </a:spcAft>
                      </a:pPr>
                      <a:r>
                        <a:rPr lang="en-US" sz="2400" spc="5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Midterm exam 1 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375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15 %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411492546"/>
                  </a:ext>
                </a:extLst>
              </a:tr>
              <a:tr h="599372">
                <a:tc>
                  <a:txBody>
                    <a:bodyPr/>
                    <a:lstStyle/>
                    <a:p>
                      <a:pPr marL="64770" marR="0">
                        <a:lnSpc>
                          <a:spcPct val="115000"/>
                        </a:lnSpc>
                        <a:spcBef>
                          <a:spcPts val="350"/>
                        </a:spcBef>
                        <a:spcAft>
                          <a:spcPts val="0"/>
                        </a:spcAft>
                      </a:pPr>
                      <a:r>
                        <a:rPr lang="en-US" sz="2400" spc="5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Midterm exam 2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375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15 %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676463985"/>
                  </a:ext>
                </a:extLst>
              </a:tr>
              <a:tr h="543628">
                <a:tc>
                  <a:txBody>
                    <a:bodyPr/>
                    <a:lstStyle/>
                    <a:p>
                      <a:pPr marL="64770" marR="0">
                        <a:lnSpc>
                          <a:spcPct val="115000"/>
                        </a:lnSpc>
                        <a:spcBef>
                          <a:spcPts val="35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Final Exam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86690" marR="0" algn="ctr">
                        <a:lnSpc>
                          <a:spcPct val="115000"/>
                        </a:lnSpc>
                        <a:spcBef>
                          <a:spcPts val="375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25 %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627720804"/>
                  </a:ext>
                </a:extLst>
              </a:tr>
            </a:tbl>
          </a:graphicData>
        </a:graphic>
      </p:graphicFrame>
      <p:sp>
        <p:nvSpPr>
          <p:cNvPr id="3" name="Rectangle 4">
            <a:extLst>
              <a:ext uri="{FF2B5EF4-FFF2-40B4-BE49-F238E27FC236}">
                <a16:creationId xmlns:a16="http://schemas.microsoft.com/office/drawing/2014/main" id="{023507DE-E272-BC45-9FBE-5AA9FB3EFE8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r>
              <a:rPr lang="en-US" sz="440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Evaluation</a:t>
            </a:r>
            <a:endParaRPr lang="en-US" sz="4400" dirty="0"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82643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C13FE84A-3DF0-A34D-9216-CC674A6F65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609600"/>
            <a:ext cx="7772400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Arial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Arial" charset="0"/>
                <a:cs typeface="Arial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Arial" charset="0"/>
                <a:cs typeface="Arial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Arial" charset="0"/>
                <a:cs typeface="Arial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Arial" charset="0"/>
                <a:cs typeface="Arial" charset="0"/>
              </a:defRPr>
            </a:lvl9pPr>
          </a:lstStyle>
          <a:p>
            <a:pPr>
              <a:defRPr/>
            </a:pPr>
            <a:r>
              <a:rPr lang="en-US" altLang="ko-KR" sz="3600" dirty="0">
                <a:latin typeface="+mj-lt"/>
                <a:ea typeface="굴림" charset="0"/>
                <a:cs typeface="굴림" charset="0"/>
              </a:rPr>
              <a:t>How does a program execute?</a:t>
            </a:r>
            <a:endParaRPr lang="en-US" sz="3600" dirty="0">
              <a:latin typeface="+mj-lt"/>
            </a:endParaRPr>
          </a:p>
        </p:txBody>
      </p:sp>
      <p:sp>
        <p:nvSpPr>
          <p:cNvPr id="37890" name="Rectangle 3">
            <a:extLst>
              <a:ext uri="{FF2B5EF4-FFF2-40B4-BE49-F238E27FC236}">
                <a16:creationId xmlns:a16="http://schemas.microsoft.com/office/drawing/2014/main" id="{9C4A98C2-A71E-1646-9A9C-721591A389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1295400"/>
            <a:ext cx="73914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en-US" b="0">
                <a:latin typeface="Helvetica" pitchFamily="2" charset="0"/>
              </a:rPr>
              <a:t>Compute the class average</a:t>
            </a:r>
          </a:p>
        </p:txBody>
      </p:sp>
      <p:sp>
        <p:nvSpPr>
          <p:cNvPr id="37891" name="TextBox 1">
            <a:extLst>
              <a:ext uri="{FF2B5EF4-FFF2-40B4-BE49-F238E27FC236}">
                <a16:creationId xmlns:a16="http://schemas.microsoft.com/office/drawing/2014/main" id="{053C62AA-D3A0-E946-93E8-0F48926D5A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47800" y="1963738"/>
            <a:ext cx="5867400" cy="44012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total = 0;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counter = 0;</a:t>
            </a:r>
          </a:p>
          <a:p>
            <a:endParaRPr lang="en-US" altLang="en-US" sz="20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while (grades[counter] &gt;= 0) {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	total = total + grades[counter];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	counter = counter + 1;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altLang="en-US" sz="20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if (counter &gt; 0) {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	average = total / counter;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	print(average);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	print('no grades entered’);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365585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1">
            <a:extLst>
              <a:ext uri="{FF2B5EF4-FFF2-40B4-BE49-F238E27FC236}">
                <a16:creationId xmlns:a16="http://schemas.microsoft.com/office/drawing/2014/main" id="{304E8FE3-2C12-814F-AF18-8364E39855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086475"/>
            <a:ext cx="9296400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800" b="0"/>
              <a:t>from </a:t>
            </a:r>
            <a:r>
              <a:rPr lang="en-US" altLang="en-US" sz="1800" b="0">
                <a:hlinkClick r:id="rId2"/>
              </a:rPr>
              <a:t>https://en.wikipedia.org/wiki/Motherboard</a:t>
            </a:r>
            <a:endParaRPr lang="en-US" altLang="en-US" sz="1800" b="0"/>
          </a:p>
          <a:p>
            <a:r>
              <a:rPr lang="en-US" altLang="en-US" sz="1800" b="0"/>
              <a:t>by JulianVilla26 - </a:t>
            </a:r>
            <a:r>
              <a:rPr lang="en-US" altLang="en-US" sz="1600" b="0"/>
              <a:t>Own work, CC BY-SA 4.0, https://commons.wikimedia.org/w/index.php?curid=84225711</a:t>
            </a:r>
          </a:p>
        </p:txBody>
      </p:sp>
      <p:pic>
        <p:nvPicPr>
          <p:cNvPr id="16386" name="Picture 3">
            <a:extLst>
              <a:ext uri="{FF2B5EF4-FFF2-40B4-BE49-F238E27FC236}">
                <a16:creationId xmlns:a16="http://schemas.microsoft.com/office/drawing/2014/main" id="{CD2796B5-FE57-E24E-8CFA-B932EF5AD0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609600"/>
            <a:ext cx="6934200" cy="5199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7" name="Rectangle 2">
            <a:extLst>
              <a:ext uri="{FF2B5EF4-FFF2-40B4-BE49-F238E27FC236}">
                <a16:creationId xmlns:a16="http://schemas.microsoft.com/office/drawing/2014/main" id="{444F5EC1-7581-0D44-96F5-B29442AD1B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" y="66675"/>
            <a:ext cx="2895600" cy="760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3500" tIns="25400" rIns="63500" bIns="2540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altLang="en-US" sz="4600">
                <a:solidFill>
                  <a:schemeClr val="accent1"/>
                </a:solidFill>
                <a:latin typeface="Calibri" panose="020F0502020204030204" pitchFamily="34" charset="0"/>
              </a:rPr>
              <a:t>Hardware</a:t>
            </a:r>
          </a:p>
        </p:txBody>
      </p:sp>
    </p:spTree>
    <p:extLst>
      <p:ext uri="{BB962C8B-B14F-4D97-AF65-F5344CB8AC3E}">
        <p14:creationId xmlns:p14="http://schemas.microsoft.com/office/powerpoint/2010/main" val="26838701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09" name="Picture 1">
            <a:extLst>
              <a:ext uri="{FF2B5EF4-FFF2-40B4-BE49-F238E27FC236}">
                <a16:creationId xmlns:a16="http://schemas.microsoft.com/office/drawing/2014/main" id="{7E3FBA41-6291-E847-8FFB-28CF01FABE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200" y="304800"/>
            <a:ext cx="4216400" cy="5915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410" name="Rectangle 2">
            <a:extLst>
              <a:ext uri="{FF2B5EF4-FFF2-40B4-BE49-F238E27FC236}">
                <a16:creationId xmlns:a16="http://schemas.microsoft.com/office/drawing/2014/main" id="{7D5EC371-2505-D843-AD2D-FBDB2FC80E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67200" y="6450013"/>
            <a:ext cx="48768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800" b="0"/>
              <a:t>from </a:t>
            </a:r>
            <a:r>
              <a:rPr lang="en-US" altLang="en-US" sz="1800" b="0">
                <a:hlinkClick r:id="rId3"/>
              </a:rPr>
              <a:t>https://en.wikipedia.org/wiki/Motherboard</a:t>
            </a:r>
            <a:endParaRPr lang="en-US" altLang="en-US" sz="1800" b="0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DFB94404-B8EF-6249-8C19-A2C0376FC1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" y="66675"/>
            <a:ext cx="2895600" cy="760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3500" tIns="25400" rIns="63500" bIns="2540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altLang="en-US" sz="4600">
                <a:solidFill>
                  <a:schemeClr val="accent1"/>
                </a:solidFill>
                <a:latin typeface="Calibri" panose="020F0502020204030204" pitchFamily="34" charset="0"/>
              </a:rPr>
              <a:t>Hardware</a:t>
            </a:r>
          </a:p>
        </p:txBody>
      </p:sp>
    </p:spTree>
    <p:extLst>
      <p:ext uri="{BB962C8B-B14F-4D97-AF65-F5344CB8AC3E}">
        <p14:creationId xmlns:p14="http://schemas.microsoft.com/office/powerpoint/2010/main" val="27114498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3" name="Picture 6" descr="mips">
            <a:extLst>
              <a:ext uri="{FF2B5EF4-FFF2-40B4-BE49-F238E27FC236}">
                <a16:creationId xmlns:a16="http://schemas.microsoft.com/office/drawing/2014/main" id="{22BEBF14-C824-2046-A379-AEEBDF0661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1349375"/>
            <a:ext cx="6403975" cy="4346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196" name="Rounded Rectangle 3">
            <a:extLst>
              <a:ext uri="{FF2B5EF4-FFF2-40B4-BE49-F238E27FC236}">
                <a16:creationId xmlns:a16="http://schemas.microsoft.com/office/drawing/2014/main" id="{69006945-0570-C14C-9B13-6CF4F5E031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0100" y="1504950"/>
            <a:ext cx="4419600" cy="4191000"/>
          </a:xfrm>
          <a:prstGeom prst="roundRect">
            <a:avLst>
              <a:gd name="adj" fmla="val 16667"/>
            </a:avLst>
          </a:prstGeom>
          <a:noFill/>
          <a:ln w="12700">
            <a:solidFill>
              <a:srgbClr val="287A9E"/>
            </a:solidFill>
            <a:round/>
            <a:headEnd/>
            <a:tailEnd/>
          </a:ln>
          <a:effectLst>
            <a:outerShdw blurRad="63500" dist="26940" dir="5400000" sx="100999" sy="100999" rotWithShape="0">
              <a:srgbClr val="000000">
                <a:alpha val="39998"/>
              </a:srgbClr>
            </a:outerShdw>
          </a:effectLst>
        </p:spPr>
        <p:txBody>
          <a:bodyPr anchor="ctr"/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9pPr>
          </a:lstStyle>
          <a:p>
            <a:pPr algn="ctr">
              <a:defRPr/>
            </a:pPr>
            <a:endParaRPr lang="en-US" altLang="en-US">
              <a:solidFill>
                <a:srgbClr val="FFFFFF"/>
              </a:solidFill>
              <a:latin typeface="News Gothic MT" charset="0"/>
            </a:endParaRPr>
          </a:p>
        </p:txBody>
      </p:sp>
      <p:sp>
        <p:nvSpPr>
          <p:cNvPr id="18435" name="TextBox 4">
            <a:extLst>
              <a:ext uri="{FF2B5EF4-FFF2-40B4-BE49-F238E27FC236}">
                <a16:creationId xmlns:a16="http://schemas.microsoft.com/office/drawing/2014/main" id="{D3E3A3EF-F313-C74F-AE06-9E71A34BDB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5867400"/>
            <a:ext cx="67945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2000" i="1">
                <a:latin typeface="Franklin Gothic Book" panose="020B0503020102020204" pitchFamily="34" charset="0"/>
              </a:rPr>
              <a:t>CPU</a:t>
            </a:r>
          </a:p>
        </p:txBody>
      </p:sp>
      <p:sp>
        <p:nvSpPr>
          <p:cNvPr id="18436" name="Rectangle 2">
            <a:extLst>
              <a:ext uri="{FF2B5EF4-FFF2-40B4-BE49-F238E27FC236}">
                <a16:creationId xmlns:a16="http://schemas.microsoft.com/office/drawing/2014/main" id="{843A9997-EB3C-7741-AC8C-8CF39D3E77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150" y="423863"/>
            <a:ext cx="5791200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3500" tIns="25400" rIns="63500" bIns="2540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altLang="en-US" sz="4600" dirty="0">
                <a:solidFill>
                  <a:schemeClr val="accent1"/>
                </a:solidFill>
                <a:latin typeface="Calibri" panose="020F0502020204030204" pitchFamily="34" charset="0"/>
              </a:rPr>
              <a:t>Hardware Schematics</a:t>
            </a:r>
          </a:p>
        </p:txBody>
      </p:sp>
    </p:spTree>
    <p:extLst>
      <p:ext uri="{BB962C8B-B14F-4D97-AF65-F5344CB8AC3E}">
        <p14:creationId xmlns:p14="http://schemas.microsoft.com/office/powerpoint/2010/main" val="905809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3" name="Picture 6" descr="mips">
            <a:extLst>
              <a:ext uri="{FF2B5EF4-FFF2-40B4-BE49-F238E27FC236}">
                <a16:creationId xmlns:a16="http://schemas.microsoft.com/office/drawing/2014/main" id="{22BEBF14-C824-2046-A379-AEEBDF0661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6200" y="1828800"/>
            <a:ext cx="5309358" cy="3603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436" name="Rectangle 2">
            <a:extLst>
              <a:ext uri="{FF2B5EF4-FFF2-40B4-BE49-F238E27FC236}">
                <a16:creationId xmlns:a16="http://schemas.microsoft.com/office/drawing/2014/main" id="{843A9997-EB3C-7741-AC8C-8CF39D3E77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" y="538559"/>
            <a:ext cx="8477250" cy="7591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3500" tIns="25400" rIns="63500" bIns="2540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altLang="en-US" sz="4600" dirty="0">
                <a:solidFill>
                  <a:schemeClr val="accent1"/>
                </a:solidFill>
                <a:latin typeface="Calibri" panose="020F0502020204030204" pitchFamily="34" charset="0"/>
              </a:rPr>
              <a:t>Program execution in hardware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AE54202-4D91-3D62-8B19-B6141B7C36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28212" y="1600200"/>
            <a:ext cx="4191000" cy="4339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latin typeface="Helvetica" pitchFamily="2" charset="0"/>
              </a:rPr>
              <a:t>total = 0;</a:t>
            </a:r>
          </a:p>
          <a:p>
            <a:r>
              <a:rPr lang="en-US" altLang="en-US" sz="1800" b="0" dirty="0">
                <a:latin typeface="Helvetica" pitchFamily="2" charset="0"/>
              </a:rPr>
              <a:t>counter = 0;</a:t>
            </a:r>
          </a:p>
          <a:p>
            <a:endParaRPr lang="en-US" altLang="en-US" sz="1800" b="0" dirty="0">
              <a:latin typeface="Helvetica" pitchFamily="2" charset="0"/>
            </a:endParaRPr>
          </a:p>
          <a:p>
            <a:r>
              <a:rPr lang="en-US" altLang="en-US" sz="1800" b="0" dirty="0">
                <a:latin typeface="Helvetica" pitchFamily="2" charset="0"/>
              </a:rPr>
              <a:t>while (grades[counter] &gt;=0){</a:t>
            </a:r>
          </a:p>
          <a:p>
            <a:r>
              <a:rPr lang="en-US" altLang="en-US" sz="1800" b="0" dirty="0">
                <a:latin typeface="Helvetica" pitchFamily="2" charset="0"/>
              </a:rPr>
              <a:t>	total = total + grades[counter];</a:t>
            </a:r>
          </a:p>
          <a:p>
            <a:r>
              <a:rPr lang="en-US" altLang="en-US" sz="1800" b="0" dirty="0">
                <a:latin typeface="Helvetica" pitchFamily="2" charset="0"/>
              </a:rPr>
              <a:t>	counter = counter+1;</a:t>
            </a:r>
          </a:p>
          <a:p>
            <a:r>
              <a:rPr lang="en-US" altLang="en-US" sz="1800" b="0" dirty="0">
                <a:latin typeface="Helvetica" pitchFamily="2" charset="0"/>
              </a:rPr>
              <a:t>}</a:t>
            </a:r>
          </a:p>
          <a:p>
            <a:r>
              <a:rPr lang="en-US" altLang="en-US" sz="1800" b="0" dirty="0">
                <a:latin typeface="Helvetica" pitchFamily="2" charset="0"/>
              </a:rPr>
              <a:t>if (counter &gt; 0){</a:t>
            </a:r>
          </a:p>
          <a:p>
            <a:r>
              <a:rPr lang="en-US" altLang="en-US" sz="1800" b="0" dirty="0">
                <a:latin typeface="Helvetica" pitchFamily="2" charset="0"/>
              </a:rPr>
              <a:t>	average = total/counter;</a:t>
            </a:r>
          </a:p>
          <a:p>
            <a:r>
              <a:rPr lang="en-US" altLang="en-US" sz="1800" b="0" dirty="0">
                <a:latin typeface="Helvetica" pitchFamily="2" charset="0"/>
              </a:rPr>
              <a:t>	print(average);</a:t>
            </a:r>
          </a:p>
          <a:p>
            <a:r>
              <a:rPr lang="en-US" altLang="en-US" sz="1800" b="0" dirty="0">
                <a:latin typeface="Helvetica" pitchFamily="2" charset="0"/>
              </a:rPr>
              <a:t>}</a:t>
            </a:r>
          </a:p>
          <a:p>
            <a:r>
              <a:rPr lang="en-US" altLang="en-US" sz="1800" b="0" dirty="0">
                <a:latin typeface="Helvetica" pitchFamily="2" charset="0"/>
              </a:rPr>
              <a:t>else</a:t>
            </a:r>
          </a:p>
          <a:p>
            <a:r>
              <a:rPr lang="en-US" altLang="en-US" sz="1800" b="0" dirty="0">
                <a:latin typeface="Helvetica" pitchFamily="2" charset="0"/>
              </a:rPr>
              <a:t>	print('no grades were entered’);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8988036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2">
            <a:extLst>
              <a:ext uri="{FF2B5EF4-FFF2-40B4-BE49-F238E27FC236}">
                <a16:creationId xmlns:a16="http://schemas.microsoft.com/office/drawing/2014/main" id="{73831A0A-D4FF-2C43-9C54-F323A3C1EA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381000"/>
            <a:ext cx="5867400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3500" tIns="25400" rIns="63500" bIns="2540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altLang="en-US" sz="4600" dirty="0">
                <a:solidFill>
                  <a:schemeClr val="accent1"/>
                </a:solidFill>
                <a:latin typeface="Calibri" panose="020F0502020204030204" pitchFamily="34" charset="0"/>
              </a:rPr>
              <a:t>Hardware Organization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21C1DC95-98D4-A644-9807-510AB7DE03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0" y="1447800"/>
            <a:ext cx="6096000" cy="419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487" tIns="44450" rIns="90487" bIns="44450"/>
          <a:lstStyle/>
          <a:p>
            <a:pPr marL="342900" indent="-342900">
              <a:lnSpc>
                <a:spcPct val="85000"/>
              </a:lnSpc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b="0" dirty="0">
                <a:latin typeface="+mn-lt"/>
                <a:ea typeface="+mn-ea"/>
              </a:rPr>
              <a:t>Resources</a:t>
            </a:r>
          </a:p>
          <a:p>
            <a:pPr marL="342900" indent="-342900">
              <a:lnSpc>
                <a:spcPct val="85000"/>
              </a:lnSpc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b="0" dirty="0">
              <a:latin typeface="+mn-lt"/>
              <a:ea typeface="+mn-ea"/>
            </a:endParaRPr>
          </a:p>
          <a:p>
            <a:pPr marL="800100" lvl="1" indent="-342900">
              <a:lnSpc>
                <a:spcPct val="85000"/>
              </a:lnSpc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+mn-lt"/>
                <a:ea typeface="+mn-ea"/>
              </a:rPr>
              <a:t>CPU</a:t>
            </a:r>
            <a:r>
              <a:rPr lang="en-US" sz="2000" b="0" dirty="0">
                <a:latin typeface="+mn-lt"/>
                <a:ea typeface="+mn-ea"/>
              </a:rPr>
              <a:t> (Central Processing Unit)</a:t>
            </a:r>
          </a:p>
          <a:p>
            <a:pPr marL="1657350" lvl="3" indent="-285750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sz="2000" dirty="0">
                <a:latin typeface="+mn-lt"/>
                <a:ea typeface="+mn-ea"/>
              </a:rPr>
              <a:t>ALU</a:t>
            </a:r>
            <a:r>
              <a:rPr lang="en-US" sz="2000" b="0" dirty="0">
                <a:latin typeface="+mn-lt"/>
                <a:ea typeface="+mn-ea"/>
              </a:rPr>
              <a:t> (Arithmetic &amp; Logical Unit)</a:t>
            </a:r>
          </a:p>
          <a:p>
            <a:pPr marL="1657350" lvl="3" indent="-285750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sz="2000" dirty="0">
                <a:latin typeface="+mn-lt"/>
                <a:ea typeface="+mn-ea"/>
              </a:rPr>
              <a:t>Register File</a:t>
            </a:r>
          </a:p>
          <a:p>
            <a:pPr marL="1657350" lvl="3" indent="-285750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sz="2000" dirty="0">
                <a:latin typeface="+mn-lt"/>
                <a:ea typeface="+mn-ea"/>
              </a:rPr>
              <a:t>Program Counter (PC)</a:t>
            </a:r>
          </a:p>
          <a:p>
            <a:pPr marL="1657350" lvl="3" indent="-285750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sz="2000" dirty="0">
                <a:latin typeface="+mn-lt"/>
                <a:ea typeface="+mn-ea"/>
              </a:rPr>
              <a:t>Instruction Register (IR)</a:t>
            </a:r>
          </a:p>
          <a:p>
            <a:pPr lvl="3">
              <a:spcBef>
                <a:spcPct val="20000"/>
              </a:spcBef>
              <a:defRPr/>
            </a:pPr>
            <a:endParaRPr lang="en-US" sz="2000" dirty="0">
              <a:latin typeface="+mn-lt"/>
              <a:ea typeface="+mn-ea"/>
            </a:endParaRPr>
          </a:p>
          <a:p>
            <a:pPr marL="800100" lvl="1" indent="-342900">
              <a:lnSpc>
                <a:spcPct val="85000"/>
              </a:lnSpc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+mj-lt"/>
              </a:rPr>
              <a:t>Memory</a:t>
            </a:r>
          </a:p>
          <a:p>
            <a:pPr lvl="1">
              <a:lnSpc>
                <a:spcPct val="85000"/>
              </a:lnSpc>
              <a:spcBef>
                <a:spcPct val="20000"/>
              </a:spcBef>
              <a:defRPr/>
            </a:pPr>
            <a:endParaRPr lang="en-US" sz="2000" dirty="0">
              <a:latin typeface="+mj-lt"/>
            </a:endParaRPr>
          </a:p>
          <a:p>
            <a:pPr marL="800100" lvl="1" indent="-342900">
              <a:lnSpc>
                <a:spcPct val="85000"/>
              </a:lnSpc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+mj-lt"/>
              </a:rPr>
              <a:t>I/O</a:t>
            </a:r>
          </a:p>
          <a:p>
            <a:pPr lvl="2">
              <a:spcBef>
                <a:spcPct val="20000"/>
              </a:spcBef>
              <a:defRPr/>
            </a:pPr>
            <a:endParaRPr lang="en-US" sz="2000" dirty="0"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8909645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reeze">
  <a:themeElements>
    <a:clrScheme name="Breeze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Breeze">
      <a:maj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ajorFont>
      <a:min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inorFont>
    </a:fontScheme>
    <a:fmtScheme name="Breeze">
      <a:fillStyleLst>
        <a:solidFill>
          <a:schemeClr val="phClr"/>
        </a:solidFill>
        <a:gradFill rotWithShape="1">
          <a:gsLst>
            <a:gs pos="31000">
              <a:schemeClr val="phClr">
                <a:tint val="100000"/>
                <a:shade val="100000"/>
                <a:satMod val="120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shade val="100000"/>
                <a:satMod val="120000"/>
              </a:schemeClr>
            </a:gs>
            <a:gs pos="69000">
              <a:schemeClr val="phClr">
                <a:tint val="80000"/>
                <a:shade val="100000"/>
                <a:satMod val="150000"/>
              </a:schemeClr>
            </a:gs>
            <a:gs pos="100000">
              <a:schemeClr val="phClr">
                <a:tint val="50000"/>
                <a:shade val="100000"/>
                <a:satMod val="15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dbl" algn="ctr">
          <a:solidFill>
            <a:schemeClr val="phClr"/>
          </a:solidFill>
          <a:prstDash val="solid"/>
        </a:ln>
        <a:ln w="3175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sx="101000" sy="101000" rotWithShape="0">
              <a:srgbClr val="000000">
                <a:alpha val="40000"/>
              </a:srgbClr>
            </a:outerShdw>
          </a:effectLst>
        </a:effectStyle>
        <a:effectStyle>
          <a:effectLst>
            <a:innerShdw blurRad="127000" dist="25400" dir="13500000">
              <a:srgbClr val="C0C0C0">
                <a:alpha val="75000"/>
              </a:srgbClr>
            </a:innerShdw>
            <a:outerShdw blurRad="88900" dist="25400" dir="5400000" sx="102000" sy="102000" algn="ctr" rotWithShape="0">
              <a:srgbClr val="C0C0C0">
                <a:alpha val="40000"/>
              </a:srgbClr>
            </a:outerShdw>
          </a:effectLst>
          <a:scene3d>
            <a:camera prst="perspectiveLeft" fov="300000"/>
            <a:lightRig rig="soft" dir="l">
              <a:rot lat="0" lon="0" rev="4200000"/>
            </a:lightRig>
          </a:scene3d>
          <a:sp3d extrusionH="38100" prstMaterial="powder">
            <a:bevelT w="50800" h="88900" prst="convex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0000"/>
                <a:satMod val="400000"/>
              </a:schemeClr>
              <a:schemeClr val="phClr">
                <a:tint val="10000"/>
                <a:satMod val="20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Breeze.thmx</Template>
  <TotalTime>1311</TotalTime>
  <Words>979</Words>
  <Application>Microsoft Macintosh PowerPoint</Application>
  <PresentationFormat>On-screen Show (4:3)</PresentationFormat>
  <Paragraphs>238</Paragraphs>
  <Slides>14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6" baseType="lpstr">
      <vt:lpstr>Arial</vt:lpstr>
      <vt:lpstr>Calibri</vt:lpstr>
      <vt:lpstr>Consolas</vt:lpstr>
      <vt:lpstr>Franklin Gothic Book</vt:lpstr>
      <vt:lpstr>Helvetica</vt:lpstr>
      <vt:lpstr>merriweather-regular</vt:lpstr>
      <vt:lpstr>News Gothic MT</vt:lpstr>
      <vt:lpstr>Times</vt:lpstr>
      <vt:lpstr>Times New Roman</vt:lpstr>
      <vt:lpstr>Wingdings</vt:lpstr>
      <vt:lpstr>Wingdings 2</vt:lpstr>
      <vt:lpstr>Breeze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Georgia Tech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CS1315: Introduction to Media Computation</dc:title>
  <dc:creator>Mark Guzdial</dc:creator>
  <cp:lastModifiedBy>Downen, Paul M</cp:lastModifiedBy>
  <cp:revision>138</cp:revision>
  <dcterms:created xsi:type="dcterms:W3CDTF">2004-01-20T22:43:44Z</dcterms:created>
  <dcterms:modified xsi:type="dcterms:W3CDTF">2023-09-06T15:11:50Z</dcterms:modified>
</cp:coreProperties>
</file>